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5203150" cy="36004500"/>
  <p:notesSz cx="6858000" cy="9144000"/>
  <p:defaultTextStyle>
    <a:defPPr>
      <a:defRPr lang="pt-BR"/>
    </a:defPPr>
    <a:lvl1pPr algn="l" defTabSz="3497263" rtl="0" fontAlgn="base">
      <a:spcBef>
        <a:spcPct val="0"/>
      </a:spcBef>
      <a:spcAft>
        <a:spcPct val="0"/>
      </a:spcAft>
      <a:defRPr sz="6900" kern="1200">
        <a:solidFill>
          <a:schemeClr val="tx1"/>
        </a:solidFill>
        <a:latin typeface="Calibri" pitchFamily="34" charset="0"/>
        <a:ea typeface="+mn-ea"/>
        <a:cs typeface="Arial" charset="0"/>
      </a:defRPr>
    </a:lvl1pPr>
    <a:lvl2pPr marL="1747838" indent="-1290638" algn="l" defTabSz="3497263" rtl="0" fontAlgn="base">
      <a:spcBef>
        <a:spcPct val="0"/>
      </a:spcBef>
      <a:spcAft>
        <a:spcPct val="0"/>
      </a:spcAft>
      <a:defRPr sz="6900" kern="1200">
        <a:solidFill>
          <a:schemeClr val="tx1"/>
        </a:solidFill>
        <a:latin typeface="Calibri" pitchFamily="34" charset="0"/>
        <a:ea typeface="+mn-ea"/>
        <a:cs typeface="Arial" charset="0"/>
      </a:defRPr>
    </a:lvl2pPr>
    <a:lvl3pPr marL="3497263" indent="-2582863" algn="l" defTabSz="3497263" rtl="0" fontAlgn="base">
      <a:spcBef>
        <a:spcPct val="0"/>
      </a:spcBef>
      <a:spcAft>
        <a:spcPct val="0"/>
      </a:spcAft>
      <a:defRPr sz="6900" kern="1200">
        <a:solidFill>
          <a:schemeClr val="tx1"/>
        </a:solidFill>
        <a:latin typeface="Calibri" pitchFamily="34" charset="0"/>
        <a:ea typeface="+mn-ea"/>
        <a:cs typeface="Arial" charset="0"/>
      </a:defRPr>
    </a:lvl3pPr>
    <a:lvl4pPr marL="5245100" indent="-3873500" algn="l" defTabSz="3497263" rtl="0" fontAlgn="base">
      <a:spcBef>
        <a:spcPct val="0"/>
      </a:spcBef>
      <a:spcAft>
        <a:spcPct val="0"/>
      </a:spcAft>
      <a:defRPr sz="6900" kern="1200">
        <a:solidFill>
          <a:schemeClr val="tx1"/>
        </a:solidFill>
        <a:latin typeface="Calibri" pitchFamily="34" charset="0"/>
        <a:ea typeface="+mn-ea"/>
        <a:cs typeface="Arial" charset="0"/>
      </a:defRPr>
    </a:lvl4pPr>
    <a:lvl5pPr marL="6994525" indent="-5165725" algn="l" defTabSz="3497263" rtl="0" fontAlgn="base">
      <a:spcBef>
        <a:spcPct val="0"/>
      </a:spcBef>
      <a:spcAft>
        <a:spcPct val="0"/>
      </a:spcAft>
      <a:defRPr sz="6900" kern="1200">
        <a:solidFill>
          <a:schemeClr val="tx1"/>
        </a:solidFill>
        <a:latin typeface="Calibri" pitchFamily="34" charset="0"/>
        <a:ea typeface="+mn-ea"/>
        <a:cs typeface="Arial" charset="0"/>
      </a:defRPr>
    </a:lvl5pPr>
    <a:lvl6pPr marL="2286000" algn="l" defTabSz="914400" rtl="0" eaLnBrk="1" latinLnBrk="0" hangingPunct="1">
      <a:defRPr sz="6900" kern="1200">
        <a:solidFill>
          <a:schemeClr val="tx1"/>
        </a:solidFill>
        <a:latin typeface="Calibri" pitchFamily="34" charset="0"/>
        <a:ea typeface="+mn-ea"/>
        <a:cs typeface="Arial" charset="0"/>
      </a:defRPr>
    </a:lvl6pPr>
    <a:lvl7pPr marL="2743200" algn="l" defTabSz="914400" rtl="0" eaLnBrk="1" latinLnBrk="0" hangingPunct="1">
      <a:defRPr sz="6900" kern="1200">
        <a:solidFill>
          <a:schemeClr val="tx1"/>
        </a:solidFill>
        <a:latin typeface="Calibri" pitchFamily="34" charset="0"/>
        <a:ea typeface="+mn-ea"/>
        <a:cs typeface="Arial" charset="0"/>
      </a:defRPr>
    </a:lvl7pPr>
    <a:lvl8pPr marL="3200400" algn="l" defTabSz="914400" rtl="0" eaLnBrk="1" latinLnBrk="0" hangingPunct="1">
      <a:defRPr sz="6900" kern="1200">
        <a:solidFill>
          <a:schemeClr val="tx1"/>
        </a:solidFill>
        <a:latin typeface="Calibri" pitchFamily="34" charset="0"/>
        <a:ea typeface="+mn-ea"/>
        <a:cs typeface="Arial" charset="0"/>
      </a:defRPr>
    </a:lvl8pPr>
    <a:lvl9pPr marL="3657600" algn="l" defTabSz="914400" rtl="0" eaLnBrk="1" latinLnBrk="0" hangingPunct="1">
      <a:defRPr sz="69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33" d="100"/>
          <a:sy n="33" d="100"/>
        </p:scale>
        <p:origin x="1758" y="24"/>
      </p:cViewPr>
      <p:guideLst>
        <p:guide orient="horz" pos="11340"/>
        <p:guide pos="7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3497580"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3497580" fontAlgn="auto">
              <a:spcBef>
                <a:spcPts val="0"/>
              </a:spcBef>
              <a:spcAft>
                <a:spcPts val="0"/>
              </a:spcAft>
              <a:defRPr sz="1200">
                <a:latin typeface="+mn-lt"/>
                <a:cs typeface="+mn-cs"/>
              </a:defRPr>
            </a:lvl1pPr>
          </a:lstStyle>
          <a:p>
            <a:pPr>
              <a:defRPr/>
            </a:pPr>
            <a:fld id="{D06B600E-57B0-4FE8-8F39-7CAF93BF6C8B}" type="datetimeFigureOut">
              <a:rPr lang="pt-BR"/>
              <a:pPr>
                <a:defRPr/>
              </a:pPr>
              <a:t>14/08/2018</a:t>
            </a:fld>
            <a:endParaRPr lang="pt-BR"/>
          </a:p>
        </p:txBody>
      </p:sp>
      <p:sp>
        <p:nvSpPr>
          <p:cNvPr id="4" name="Espaço Reservado para Imagem de Slide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3497580"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3497580" fontAlgn="auto">
              <a:spcBef>
                <a:spcPts val="0"/>
              </a:spcBef>
              <a:spcAft>
                <a:spcPts val="0"/>
              </a:spcAft>
              <a:defRPr sz="1200">
                <a:latin typeface="+mn-lt"/>
                <a:cs typeface="+mn-cs"/>
              </a:defRPr>
            </a:lvl1pPr>
          </a:lstStyle>
          <a:p>
            <a:pPr>
              <a:defRPr/>
            </a:pPr>
            <a:fld id="{15F96AC0-E35F-4107-85A3-8C24D8FBE968}" type="slidenum">
              <a:rPr lang="pt-BR"/>
              <a:pPr>
                <a:defRPr/>
              </a:pPr>
              <a:t>‹nº›</a:t>
            </a:fld>
            <a:endParaRPr lang="pt-BR"/>
          </a:p>
        </p:txBody>
      </p:sp>
    </p:spTree>
    <p:extLst>
      <p:ext uri="{BB962C8B-B14F-4D97-AF65-F5344CB8AC3E}">
        <p14:creationId xmlns:p14="http://schemas.microsoft.com/office/powerpoint/2010/main" val="1109229635"/>
      </p:ext>
    </p:extLst>
  </p:cSld>
  <p:clrMap bg1="lt1" tx1="dk1" bg2="lt2" tx2="dk2" accent1="accent1" accent2="accent2" accent3="accent3" accent4="accent4" accent5="accent5" accent6="accent6" hlink="hlink" folHlink="folHlink"/>
  <p:notesStyle>
    <a:lvl1pPr algn="l" defTabSz="3497263" rtl="0" eaLnBrk="0" fontAlgn="base" hangingPunct="0">
      <a:spcBef>
        <a:spcPct val="30000"/>
      </a:spcBef>
      <a:spcAft>
        <a:spcPct val="0"/>
      </a:spcAft>
      <a:defRPr sz="4600" kern="1200">
        <a:solidFill>
          <a:schemeClr val="tx1"/>
        </a:solidFill>
        <a:latin typeface="+mn-lt"/>
        <a:ea typeface="+mn-ea"/>
        <a:cs typeface="+mn-cs"/>
      </a:defRPr>
    </a:lvl1pPr>
    <a:lvl2pPr marL="1747838" algn="l" defTabSz="3497263" rtl="0" eaLnBrk="0" fontAlgn="base" hangingPunct="0">
      <a:spcBef>
        <a:spcPct val="30000"/>
      </a:spcBef>
      <a:spcAft>
        <a:spcPct val="0"/>
      </a:spcAft>
      <a:defRPr sz="4600" kern="1200">
        <a:solidFill>
          <a:schemeClr val="tx1"/>
        </a:solidFill>
        <a:latin typeface="+mn-lt"/>
        <a:ea typeface="+mn-ea"/>
        <a:cs typeface="+mn-cs"/>
      </a:defRPr>
    </a:lvl2pPr>
    <a:lvl3pPr marL="3497263" algn="l" defTabSz="3497263" rtl="0" eaLnBrk="0" fontAlgn="base" hangingPunct="0">
      <a:spcBef>
        <a:spcPct val="30000"/>
      </a:spcBef>
      <a:spcAft>
        <a:spcPct val="0"/>
      </a:spcAft>
      <a:defRPr sz="4600" kern="1200">
        <a:solidFill>
          <a:schemeClr val="tx1"/>
        </a:solidFill>
        <a:latin typeface="+mn-lt"/>
        <a:ea typeface="+mn-ea"/>
        <a:cs typeface="+mn-cs"/>
      </a:defRPr>
    </a:lvl3pPr>
    <a:lvl4pPr marL="5245100" algn="l" defTabSz="3497263" rtl="0" eaLnBrk="0" fontAlgn="base" hangingPunct="0">
      <a:spcBef>
        <a:spcPct val="30000"/>
      </a:spcBef>
      <a:spcAft>
        <a:spcPct val="0"/>
      </a:spcAft>
      <a:defRPr sz="4600" kern="1200">
        <a:solidFill>
          <a:schemeClr val="tx1"/>
        </a:solidFill>
        <a:latin typeface="+mn-lt"/>
        <a:ea typeface="+mn-ea"/>
        <a:cs typeface="+mn-cs"/>
      </a:defRPr>
    </a:lvl4pPr>
    <a:lvl5pPr marL="6994525" algn="l" defTabSz="3497263" rtl="0" eaLnBrk="0" fontAlgn="base" hangingPunct="0">
      <a:spcBef>
        <a:spcPct val="30000"/>
      </a:spcBef>
      <a:spcAft>
        <a:spcPct val="0"/>
      </a:spcAft>
      <a:defRPr sz="4600" kern="1200">
        <a:solidFill>
          <a:schemeClr val="tx1"/>
        </a:solidFill>
        <a:latin typeface="+mn-lt"/>
        <a:ea typeface="+mn-ea"/>
        <a:cs typeface="+mn-cs"/>
      </a:defRPr>
    </a:lvl5pPr>
    <a:lvl6pPr marL="8743950" algn="l" defTabSz="3497580" rtl="0" eaLnBrk="1" latinLnBrk="0" hangingPunct="1">
      <a:defRPr sz="4600" kern="1200">
        <a:solidFill>
          <a:schemeClr val="tx1"/>
        </a:solidFill>
        <a:latin typeface="+mn-lt"/>
        <a:ea typeface="+mn-ea"/>
        <a:cs typeface="+mn-cs"/>
      </a:defRPr>
    </a:lvl6pPr>
    <a:lvl7pPr marL="10492740" algn="l" defTabSz="3497580" rtl="0" eaLnBrk="1" latinLnBrk="0" hangingPunct="1">
      <a:defRPr sz="4600" kern="1200">
        <a:solidFill>
          <a:schemeClr val="tx1"/>
        </a:solidFill>
        <a:latin typeface="+mn-lt"/>
        <a:ea typeface="+mn-ea"/>
        <a:cs typeface="+mn-cs"/>
      </a:defRPr>
    </a:lvl7pPr>
    <a:lvl8pPr marL="12241530" algn="l" defTabSz="3497580" rtl="0" eaLnBrk="1" latinLnBrk="0" hangingPunct="1">
      <a:defRPr sz="4600" kern="1200">
        <a:solidFill>
          <a:schemeClr val="tx1"/>
        </a:solidFill>
        <a:latin typeface="+mn-lt"/>
        <a:ea typeface="+mn-ea"/>
        <a:cs typeface="+mn-cs"/>
      </a:defRPr>
    </a:lvl8pPr>
    <a:lvl9pPr marL="13990320" algn="l" defTabSz="349758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0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410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900">
                <a:solidFill>
                  <a:schemeClr val="tx1"/>
                </a:solidFill>
                <a:latin typeface="Calibri" pitchFamily="34" charset="0"/>
              </a:defRPr>
            </a:lvl1pPr>
            <a:lvl2pPr marL="742950" indent="-285750">
              <a:defRPr sz="6900">
                <a:solidFill>
                  <a:schemeClr val="tx1"/>
                </a:solidFill>
                <a:latin typeface="Calibri" pitchFamily="34" charset="0"/>
              </a:defRPr>
            </a:lvl2pPr>
            <a:lvl3pPr marL="1143000" indent="-228600">
              <a:defRPr sz="6900">
                <a:solidFill>
                  <a:schemeClr val="tx1"/>
                </a:solidFill>
                <a:latin typeface="Calibri" pitchFamily="34" charset="0"/>
              </a:defRPr>
            </a:lvl3pPr>
            <a:lvl4pPr marL="1600200" indent="-228600">
              <a:defRPr sz="6900">
                <a:solidFill>
                  <a:schemeClr val="tx1"/>
                </a:solidFill>
                <a:latin typeface="Calibri" pitchFamily="34" charset="0"/>
              </a:defRPr>
            </a:lvl4pPr>
            <a:lvl5pPr marL="2057400" indent="-228600">
              <a:defRPr sz="6900">
                <a:solidFill>
                  <a:schemeClr val="tx1"/>
                </a:solidFill>
                <a:latin typeface="Calibri" pitchFamily="34" charset="0"/>
              </a:defRPr>
            </a:lvl5pPr>
            <a:lvl6pPr marL="2514600" indent="-228600" defTabSz="3497263" fontAlgn="base">
              <a:spcBef>
                <a:spcPct val="0"/>
              </a:spcBef>
              <a:spcAft>
                <a:spcPct val="0"/>
              </a:spcAft>
              <a:defRPr sz="6900">
                <a:solidFill>
                  <a:schemeClr val="tx1"/>
                </a:solidFill>
                <a:latin typeface="Calibri" pitchFamily="34" charset="0"/>
              </a:defRPr>
            </a:lvl6pPr>
            <a:lvl7pPr marL="2971800" indent="-228600" defTabSz="3497263" fontAlgn="base">
              <a:spcBef>
                <a:spcPct val="0"/>
              </a:spcBef>
              <a:spcAft>
                <a:spcPct val="0"/>
              </a:spcAft>
              <a:defRPr sz="6900">
                <a:solidFill>
                  <a:schemeClr val="tx1"/>
                </a:solidFill>
                <a:latin typeface="Calibri" pitchFamily="34" charset="0"/>
              </a:defRPr>
            </a:lvl7pPr>
            <a:lvl8pPr marL="3429000" indent="-228600" defTabSz="3497263" fontAlgn="base">
              <a:spcBef>
                <a:spcPct val="0"/>
              </a:spcBef>
              <a:spcAft>
                <a:spcPct val="0"/>
              </a:spcAft>
              <a:defRPr sz="6900">
                <a:solidFill>
                  <a:schemeClr val="tx1"/>
                </a:solidFill>
                <a:latin typeface="Calibri" pitchFamily="34" charset="0"/>
              </a:defRPr>
            </a:lvl8pPr>
            <a:lvl9pPr marL="3886200" indent="-228600" defTabSz="3497263" fontAlgn="base">
              <a:spcBef>
                <a:spcPct val="0"/>
              </a:spcBef>
              <a:spcAft>
                <a:spcPct val="0"/>
              </a:spcAft>
              <a:defRPr sz="6900">
                <a:solidFill>
                  <a:schemeClr val="tx1"/>
                </a:solidFill>
                <a:latin typeface="Calibri" pitchFamily="34" charset="0"/>
              </a:defRPr>
            </a:lvl9pPr>
          </a:lstStyle>
          <a:p>
            <a:pPr defTabSz="3497263" fontAlgn="base">
              <a:spcBef>
                <a:spcPct val="0"/>
              </a:spcBef>
              <a:spcAft>
                <a:spcPct val="0"/>
              </a:spcAft>
              <a:defRPr/>
            </a:pPr>
            <a:fld id="{46C949A4-D920-4EFA-88CF-4185F9565577}" type="slidenum">
              <a:rPr lang="pt-BR" sz="1200" smtClean="0"/>
              <a:pPr defTabSz="3497263" fontAlgn="base">
                <a:spcBef>
                  <a:spcPct val="0"/>
                </a:spcBef>
                <a:spcAft>
                  <a:spcPct val="0"/>
                </a:spcAft>
                <a:defRPr/>
              </a:pPr>
              <a:t>1</a:t>
            </a:fld>
            <a:endParaRPr lang="pt-BR" sz="1200" smtClean="0"/>
          </a:p>
        </p:txBody>
      </p:sp>
    </p:spTree>
    <p:extLst>
      <p:ext uri="{BB962C8B-B14F-4D97-AF65-F5344CB8AC3E}">
        <p14:creationId xmlns:p14="http://schemas.microsoft.com/office/powerpoint/2010/main" val="264661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890236" y="11184734"/>
            <a:ext cx="21422678" cy="7717631"/>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1FAD31FF-DF2F-44E9-B984-2547EE671EB9}" type="datetimeFigureOut">
              <a:rPr lang="pt-BR"/>
              <a:pPr>
                <a:defRPr/>
              </a:pPr>
              <a:t>14/08/2018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5B3E6D5-8F0D-47F6-8F78-D9ACF4785C2A}"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4D53A5C-4DF2-4690-A201-D8EACE8C0B73}" type="datetimeFigureOut">
              <a:rPr lang="pt-BR"/>
              <a:pPr>
                <a:defRPr/>
              </a:pPr>
              <a:t>14/08/2018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C3B87E8-0B99-409D-9DC1-7650059DD9C1}"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8272284" y="1441852"/>
            <a:ext cx="5670709" cy="30720506"/>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260157" y="1441852"/>
            <a:ext cx="16592074" cy="30720506"/>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1EDED42-CF64-4AFD-BC22-5AE2A6FD965A}" type="datetimeFigureOut">
              <a:rPr lang="pt-BR"/>
              <a:pPr>
                <a:defRPr/>
              </a:pPr>
              <a:t>14/08/2018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A72EE91-9C63-4787-AE94-8C67637E3670}"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8273CC1-78F9-4B35-B37A-68606009B421}" type="datetimeFigureOut">
              <a:rPr lang="pt-BR"/>
              <a:pPr>
                <a:defRPr/>
              </a:pPr>
              <a:t>14/08/2018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109FEC8-53C2-4AFF-B6FD-FC81A12F090D}"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990875" y="23136228"/>
            <a:ext cx="21422678" cy="7150894"/>
          </a:xfrm>
        </p:spPr>
        <p:txBody>
          <a:bodyPr anchor="t"/>
          <a:lstStyle>
            <a:lvl1pPr algn="l">
              <a:defRPr sz="153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46FAC981-2662-40C0-8D6F-A7CC7C7DEEFB}" type="datetimeFigureOut">
              <a:rPr lang="pt-BR"/>
              <a:pPr>
                <a:defRPr/>
              </a:pPr>
              <a:t>14/08/2018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AC3604E-18B9-45FA-B144-2428D4C0686F}"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260158"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2811601"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F6A0EB32-6B07-4613-A59F-A13D213942FE}" type="datetimeFigureOut">
              <a:rPr lang="pt-BR"/>
              <a:pPr>
                <a:defRPr/>
              </a:pPr>
              <a:t>14/08/2018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A2A2927-6858-4906-A2E6-3525CB5D9EF2}"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pt-BR" smtClean="0"/>
              <a:t>Clique para editar o texto mestre</a:t>
            </a:r>
          </a:p>
        </p:txBody>
      </p:sp>
      <p:sp>
        <p:nvSpPr>
          <p:cNvPr id="4" name="Espaço Reservado para Conteúdo 3"/>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pt-BR" smtClean="0"/>
              <a:t>Clique para editar o texto mestre</a:t>
            </a:r>
          </a:p>
        </p:txBody>
      </p:sp>
      <p:sp>
        <p:nvSpPr>
          <p:cNvPr id="6" name="Espaço Reservado para Conteúdo 5"/>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9363D5F6-2297-4414-A826-4E8257597A9E}" type="datetimeFigureOut">
              <a:rPr lang="pt-BR"/>
              <a:pPr>
                <a:defRPr/>
              </a:pPr>
              <a:t>14/08/2018</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606FC45B-8BB8-4D47-B6C7-8651031D20A1}"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64F2E1E4-75B6-45C0-B60E-EB42051C5AF9}" type="datetimeFigureOut">
              <a:rPr lang="pt-BR"/>
              <a:pPr>
                <a:defRPr/>
              </a:pPr>
              <a:t>14/08/2018</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2EE56CEA-786F-4C33-97F1-6545F069B5C5}"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F4A5478-CA11-4FAF-93B8-BD3A548AFB0B}" type="datetimeFigureOut">
              <a:rPr lang="pt-BR"/>
              <a:pPr>
                <a:defRPr/>
              </a:pPr>
              <a:t>14/08/2018</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17F11AD8-62DB-4B30-9FCC-5E4416FAEAAE}"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260159" y="1433512"/>
            <a:ext cx="8291663" cy="6100763"/>
          </a:xfrm>
        </p:spPr>
        <p:txBody>
          <a:bodyPr anchor="b"/>
          <a:lstStyle>
            <a:lvl1pPr algn="l">
              <a:defRPr sz="7700" b="1"/>
            </a:lvl1pPr>
          </a:lstStyle>
          <a:p>
            <a:r>
              <a:rPr lang="pt-BR" smtClean="0"/>
              <a:t>Clique para editar o título mestre</a:t>
            </a:r>
            <a:endParaRPr lang="pt-BR"/>
          </a:p>
        </p:txBody>
      </p:sp>
      <p:sp>
        <p:nvSpPr>
          <p:cNvPr id="3" name="Espaço Reservado para Conteúdo 2"/>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D04001C-8903-4F23-A516-E072C24B29B4}" type="datetimeFigureOut">
              <a:rPr lang="pt-BR"/>
              <a:pPr>
                <a:defRPr/>
              </a:pPr>
              <a:t>14/08/2018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D4E4F73-7274-43E4-BFE4-A7F03CC9E064}"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39994" y="25203150"/>
            <a:ext cx="15121890" cy="2975375"/>
          </a:xfrm>
        </p:spPr>
        <p:txBody>
          <a:bodyPr anchor="b"/>
          <a:lstStyle>
            <a:lvl1pPr algn="l">
              <a:defRPr sz="77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4939994" y="3217069"/>
            <a:ext cx="15121890" cy="21602700"/>
          </a:xfrm>
        </p:spPr>
        <p:txBody>
          <a:bodyPr rtlCol="0">
            <a:normAutofit/>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pPr lvl="0"/>
            <a:endParaRPr lang="pt-BR" noProof="0" smtClean="0"/>
          </a:p>
        </p:txBody>
      </p:sp>
      <p:sp>
        <p:nvSpPr>
          <p:cNvPr id="4" name="Espaço Reservado para Texto 3"/>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065D5D9E-60D4-425C-A15E-225F13CB849E}" type="datetimeFigureOut">
              <a:rPr lang="pt-BR"/>
              <a:pPr>
                <a:defRPr/>
              </a:pPr>
              <a:t>14/08/2018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7970D2C-7E00-4B79-97E4-202D8B67EA5E}"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1260475" y="1441450"/>
            <a:ext cx="22682200" cy="6000750"/>
          </a:xfrm>
          <a:prstGeom prst="rect">
            <a:avLst/>
          </a:prstGeom>
          <a:noFill/>
          <a:ln w="9525">
            <a:noFill/>
            <a:miter lim="800000"/>
            <a:headEnd/>
            <a:tailEnd/>
          </a:ln>
        </p:spPr>
        <p:txBody>
          <a:bodyPr vert="horz" wrap="square" lIns="349758" tIns="174879" rIns="349758" bIns="174879"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1260475" y="8401050"/>
            <a:ext cx="22682200" cy="23761700"/>
          </a:xfrm>
          <a:prstGeom prst="rect">
            <a:avLst/>
          </a:prstGeom>
          <a:noFill/>
          <a:ln w="9525">
            <a:noFill/>
            <a:miter lim="800000"/>
            <a:headEnd/>
            <a:tailEnd/>
          </a:ln>
        </p:spPr>
        <p:txBody>
          <a:bodyPr vert="horz" wrap="square" lIns="349758" tIns="174879" rIns="349758" bIns="174879"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1260475" y="33370838"/>
            <a:ext cx="5880100" cy="1917700"/>
          </a:xfrm>
          <a:prstGeom prst="rect">
            <a:avLst/>
          </a:prstGeom>
        </p:spPr>
        <p:txBody>
          <a:bodyPr vert="horz" lIns="349758" tIns="174879" rIns="349758" bIns="174879" rtlCol="0" anchor="ctr"/>
          <a:lstStyle>
            <a:lvl1pPr algn="l" defTabSz="3497580" fontAlgn="auto">
              <a:spcBef>
                <a:spcPts val="0"/>
              </a:spcBef>
              <a:spcAft>
                <a:spcPts val="0"/>
              </a:spcAft>
              <a:defRPr sz="4600">
                <a:solidFill>
                  <a:schemeClr val="tx1">
                    <a:tint val="75000"/>
                  </a:schemeClr>
                </a:solidFill>
                <a:latin typeface="+mn-lt"/>
                <a:cs typeface="+mn-cs"/>
              </a:defRPr>
            </a:lvl1pPr>
          </a:lstStyle>
          <a:p>
            <a:pPr>
              <a:defRPr/>
            </a:pPr>
            <a:fld id="{C4393945-362F-4A93-88F1-B063878272D7}" type="datetimeFigureOut">
              <a:rPr lang="pt-BR"/>
              <a:pPr>
                <a:defRPr/>
              </a:pPr>
              <a:t>14/08/2018</a:t>
            </a:fld>
            <a:endParaRPr lang="pt-BR"/>
          </a:p>
        </p:txBody>
      </p:sp>
      <p:sp>
        <p:nvSpPr>
          <p:cNvPr id="5" name="Espaço Reservado para Rodapé 4"/>
          <p:cNvSpPr>
            <a:spLocks noGrp="1"/>
          </p:cNvSpPr>
          <p:nvPr>
            <p:ph type="ftr" sz="quarter" idx="3"/>
          </p:nvPr>
        </p:nvSpPr>
        <p:spPr>
          <a:xfrm>
            <a:off x="8610600" y="33370838"/>
            <a:ext cx="7981950" cy="1917700"/>
          </a:xfrm>
          <a:prstGeom prst="rect">
            <a:avLst/>
          </a:prstGeom>
        </p:spPr>
        <p:txBody>
          <a:bodyPr vert="horz" lIns="349758" tIns="174879" rIns="349758" bIns="174879" rtlCol="0" anchor="ctr"/>
          <a:lstStyle>
            <a:lvl1pPr algn="ctr" defTabSz="3497580" fontAlgn="auto">
              <a:spcBef>
                <a:spcPts val="0"/>
              </a:spcBef>
              <a:spcAft>
                <a:spcPts val="0"/>
              </a:spcAft>
              <a:defRPr sz="46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18062575" y="33370838"/>
            <a:ext cx="5880100" cy="1917700"/>
          </a:xfrm>
          <a:prstGeom prst="rect">
            <a:avLst/>
          </a:prstGeom>
        </p:spPr>
        <p:txBody>
          <a:bodyPr vert="horz" lIns="349758" tIns="174879" rIns="349758" bIns="174879" rtlCol="0" anchor="ctr"/>
          <a:lstStyle>
            <a:lvl1pPr algn="r" defTabSz="3497580" fontAlgn="auto">
              <a:spcBef>
                <a:spcPts val="0"/>
              </a:spcBef>
              <a:spcAft>
                <a:spcPts val="0"/>
              </a:spcAft>
              <a:defRPr sz="4600">
                <a:solidFill>
                  <a:schemeClr val="tx1">
                    <a:tint val="75000"/>
                  </a:schemeClr>
                </a:solidFill>
                <a:latin typeface="+mn-lt"/>
                <a:cs typeface="+mn-cs"/>
              </a:defRPr>
            </a:lvl1pPr>
          </a:lstStyle>
          <a:p>
            <a:pPr>
              <a:defRPr/>
            </a:pPr>
            <a:fld id="{C4BB9F68-A798-4865-A259-5C6A5ACA8A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263" rtl="0" eaLnBrk="0" fontAlgn="base" hangingPunct="0">
        <a:spcBef>
          <a:spcPct val="0"/>
        </a:spcBef>
        <a:spcAft>
          <a:spcPct val="0"/>
        </a:spcAft>
        <a:defRPr sz="16800" kern="1200">
          <a:solidFill>
            <a:schemeClr val="tx1"/>
          </a:solidFill>
          <a:latin typeface="+mj-lt"/>
          <a:ea typeface="+mj-ea"/>
          <a:cs typeface="+mj-cs"/>
        </a:defRPr>
      </a:lvl1pPr>
      <a:lvl2pPr algn="ctr" defTabSz="3497263" rtl="0" eaLnBrk="0" fontAlgn="base" hangingPunct="0">
        <a:spcBef>
          <a:spcPct val="0"/>
        </a:spcBef>
        <a:spcAft>
          <a:spcPct val="0"/>
        </a:spcAft>
        <a:defRPr sz="16800">
          <a:solidFill>
            <a:schemeClr val="tx1"/>
          </a:solidFill>
          <a:latin typeface="Calibri" pitchFamily="34" charset="0"/>
        </a:defRPr>
      </a:lvl2pPr>
      <a:lvl3pPr algn="ctr" defTabSz="3497263" rtl="0" eaLnBrk="0" fontAlgn="base" hangingPunct="0">
        <a:spcBef>
          <a:spcPct val="0"/>
        </a:spcBef>
        <a:spcAft>
          <a:spcPct val="0"/>
        </a:spcAft>
        <a:defRPr sz="16800">
          <a:solidFill>
            <a:schemeClr val="tx1"/>
          </a:solidFill>
          <a:latin typeface="Calibri" pitchFamily="34" charset="0"/>
        </a:defRPr>
      </a:lvl3pPr>
      <a:lvl4pPr algn="ctr" defTabSz="3497263" rtl="0" eaLnBrk="0" fontAlgn="base" hangingPunct="0">
        <a:spcBef>
          <a:spcPct val="0"/>
        </a:spcBef>
        <a:spcAft>
          <a:spcPct val="0"/>
        </a:spcAft>
        <a:defRPr sz="16800">
          <a:solidFill>
            <a:schemeClr val="tx1"/>
          </a:solidFill>
          <a:latin typeface="Calibri" pitchFamily="34" charset="0"/>
        </a:defRPr>
      </a:lvl4pPr>
      <a:lvl5pPr algn="ctr" defTabSz="3497263" rtl="0" eaLnBrk="0" fontAlgn="base" hangingPunct="0">
        <a:spcBef>
          <a:spcPct val="0"/>
        </a:spcBef>
        <a:spcAft>
          <a:spcPct val="0"/>
        </a:spcAft>
        <a:defRPr sz="16800">
          <a:solidFill>
            <a:schemeClr val="tx1"/>
          </a:solidFill>
          <a:latin typeface="Calibri" pitchFamily="34" charset="0"/>
        </a:defRPr>
      </a:lvl5pPr>
      <a:lvl6pPr marL="457200" algn="ctr" defTabSz="3497263" rtl="0" fontAlgn="base">
        <a:spcBef>
          <a:spcPct val="0"/>
        </a:spcBef>
        <a:spcAft>
          <a:spcPct val="0"/>
        </a:spcAft>
        <a:defRPr sz="16800">
          <a:solidFill>
            <a:schemeClr val="tx1"/>
          </a:solidFill>
          <a:latin typeface="Calibri" pitchFamily="34" charset="0"/>
        </a:defRPr>
      </a:lvl6pPr>
      <a:lvl7pPr marL="914400" algn="ctr" defTabSz="3497263" rtl="0" fontAlgn="base">
        <a:spcBef>
          <a:spcPct val="0"/>
        </a:spcBef>
        <a:spcAft>
          <a:spcPct val="0"/>
        </a:spcAft>
        <a:defRPr sz="16800">
          <a:solidFill>
            <a:schemeClr val="tx1"/>
          </a:solidFill>
          <a:latin typeface="Calibri" pitchFamily="34" charset="0"/>
        </a:defRPr>
      </a:lvl7pPr>
      <a:lvl8pPr marL="1371600" algn="ctr" defTabSz="3497263" rtl="0" fontAlgn="base">
        <a:spcBef>
          <a:spcPct val="0"/>
        </a:spcBef>
        <a:spcAft>
          <a:spcPct val="0"/>
        </a:spcAft>
        <a:defRPr sz="16800">
          <a:solidFill>
            <a:schemeClr val="tx1"/>
          </a:solidFill>
          <a:latin typeface="Calibri" pitchFamily="34" charset="0"/>
        </a:defRPr>
      </a:lvl8pPr>
      <a:lvl9pPr marL="1828800" algn="ctr" defTabSz="3497263" rtl="0" fontAlgn="base">
        <a:spcBef>
          <a:spcPct val="0"/>
        </a:spcBef>
        <a:spcAft>
          <a:spcPct val="0"/>
        </a:spcAft>
        <a:defRPr sz="16800">
          <a:solidFill>
            <a:schemeClr val="tx1"/>
          </a:solidFill>
          <a:latin typeface="Calibri" pitchFamily="34" charset="0"/>
        </a:defRPr>
      </a:lvl9pPr>
    </p:titleStyle>
    <p:bodyStyle>
      <a:lvl1pPr marL="1311275" indent="-1311275" algn="l" defTabSz="3497263" rtl="0" eaLnBrk="0" fontAlgn="base" hangingPunct="0">
        <a:spcBef>
          <a:spcPct val="20000"/>
        </a:spcBef>
        <a:spcAft>
          <a:spcPct val="0"/>
        </a:spcAft>
        <a:buFont typeface="Arial" charset="0"/>
        <a:buChar char="•"/>
        <a:defRPr sz="12200" kern="1200">
          <a:solidFill>
            <a:schemeClr val="tx1"/>
          </a:solidFill>
          <a:latin typeface="+mn-lt"/>
          <a:ea typeface="+mn-ea"/>
          <a:cs typeface="+mn-cs"/>
        </a:defRPr>
      </a:lvl1pPr>
      <a:lvl2pPr marL="2841625" indent="-1092200" algn="l" defTabSz="3497263" rtl="0" eaLnBrk="0" fontAlgn="base" hangingPunct="0">
        <a:spcBef>
          <a:spcPct val="20000"/>
        </a:spcBef>
        <a:spcAft>
          <a:spcPct val="0"/>
        </a:spcAft>
        <a:buFont typeface="Arial" charset="0"/>
        <a:buChar char="–"/>
        <a:defRPr sz="10700" kern="1200">
          <a:solidFill>
            <a:schemeClr val="tx1"/>
          </a:solidFill>
          <a:latin typeface="+mn-lt"/>
          <a:ea typeface="+mn-ea"/>
          <a:cs typeface="+mn-cs"/>
        </a:defRPr>
      </a:lvl2pPr>
      <a:lvl3pPr marL="4371975" indent="-873125" algn="l" defTabSz="3497263" rtl="0" eaLnBrk="0" fontAlgn="base" hangingPunct="0">
        <a:spcBef>
          <a:spcPct val="20000"/>
        </a:spcBef>
        <a:spcAft>
          <a:spcPct val="0"/>
        </a:spcAft>
        <a:buFont typeface="Arial" charset="0"/>
        <a:buChar char="•"/>
        <a:defRPr sz="9200" kern="1200">
          <a:solidFill>
            <a:schemeClr val="tx1"/>
          </a:solidFill>
          <a:latin typeface="+mn-lt"/>
          <a:ea typeface="+mn-ea"/>
          <a:cs typeface="+mn-cs"/>
        </a:defRPr>
      </a:lvl3pPr>
      <a:lvl4pPr marL="6119813" indent="-873125" algn="l" defTabSz="3497263" rtl="0" eaLnBrk="0" fontAlgn="base" hangingPunct="0">
        <a:spcBef>
          <a:spcPct val="20000"/>
        </a:spcBef>
        <a:spcAft>
          <a:spcPct val="0"/>
        </a:spcAft>
        <a:buFont typeface="Arial" charset="0"/>
        <a:buChar char="–"/>
        <a:defRPr sz="7700" kern="1200">
          <a:solidFill>
            <a:schemeClr val="tx1"/>
          </a:solidFill>
          <a:latin typeface="+mn-lt"/>
          <a:ea typeface="+mn-ea"/>
          <a:cs typeface="+mn-cs"/>
        </a:defRPr>
      </a:lvl4pPr>
      <a:lvl5pPr marL="7869238" indent="-873125" algn="l" defTabSz="3497263" rtl="0" eaLnBrk="0" fontAlgn="base" hangingPunct="0">
        <a:spcBef>
          <a:spcPct val="20000"/>
        </a:spcBef>
        <a:spcAft>
          <a:spcPct val="0"/>
        </a:spcAft>
        <a:buFont typeface="Arial"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pt-B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gif"/><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367952" y="360362"/>
            <a:ext cx="24771350" cy="35644138"/>
          </a:xfrm>
          <a:prstGeom prst="roundRect">
            <a:avLst>
              <a:gd name="adj" fmla="val 7035"/>
            </a:avLst>
          </a:prstGeom>
          <a:solidFill>
            <a:schemeClr val="bg1"/>
          </a:solidFill>
          <a:ln w="88900"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176431" fontAlgn="auto">
              <a:spcBef>
                <a:spcPts val="0"/>
              </a:spcBef>
              <a:spcAft>
                <a:spcPts val="0"/>
              </a:spcAft>
              <a:defRPr/>
            </a:pPr>
            <a:endParaRPr lang="en-US" sz="2200" b="1" dirty="0">
              <a:solidFill>
                <a:schemeClr val="tx1"/>
              </a:solidFill>
              <a:latin typeface="+mj-lt"/>
            </a:endParaRPr>
          </a:p>
        </p:txBody>
      </p:sp>
      <p:sp>
        <p:nvSpPr>
          <p:cNvPr id="2051" name="Szövegdoboz 8"/>
          <p:cNvSpPr txBox="1">
            <a:spLocks noChangeArrowheads="1"/>
          </p:cNvSpPr>
          <p:nvPr/>
        </p:nvSpPr>
        <p:spPr bwMode="auto">
          <a:xfrm>
            <a:off x="2520950" y="3141663"/>
            <a:ext cx="20161250" cy="923330"/>
          </a:xfrm>
          <a:prstGeom prst="rect">
            <a:avLst/>
          </a:prstGeom>
          <a:noFill/>
          <a:ln w="9525">
            <a:noFill/>
            <a:miter lim="800000"/>
            <a:headEnd/>
            <a:tailEnd/>
          </a:ln>
        </p:spPr>
        <p:txBody>
          <a:bodyPr>
            <a:spAutoFit/>
          </a:bodyPr>
          <a:lstStyle/>
          <a:p>
            <a:pPr algn="ctr"/>
            <a:r>
              <a:rPr lang="pt-BR" sz="3200" b="1" dirty="0" smtClean="0"/>
              <a:t>Primeiro </a:t>
            </a:r>
            <a:r>
              <a:rPr lang="pt-BR" sz="3200" b="1" dirty="0"/>
              <a:t>A. </a:t>
            </a:r>
            <a:r>
              <a:rPr lang="pt-BR" sz="3200" b="1" dirty="0" smtClean="0"/>
              <a:t>Autor, </a:t>
            </a:r>
            <a:r>
              <a:rPr lang="pt-BR" sz="3200" b="1" dirty="0"/>
              <a:t>Segundo B. Autor, Jr</a:t>
            </a:r>
            <a:r>
              <a:rPr lang="pt-BR" sz="3200" b="1" dirty="0" smtClean="0"/>
              <a:t>., </a:t>
            </a:r>
            <a:r>
              <a:rPr lang="pt-BR" sz="3200" b="1" dirty="0"/>
              <a:t>Terceiro C. D. </a:t>
            </a:r>
            <a:r>
              <a:rPr lang="pt-BR" sz="3200" b="1" dirty="0" smtClean="0"/>
              <a:t>Autor</a:t>
            </a:r>
            <a:endParaRPr lang="pt-BR" sz="3200" b="1" dirty="0"/>
          </a:p>
          <a:p>
            <a:pPr algn="ctr"/>
            <a:r>
              <a:rPr lang="pt-BR" sz="2200" b="1" dirty="0" smtClean="0"/>
              <a:t>first.author@email.com</a:t>
            </a:r>
            <a:r>
              <a:rPr lang="pt-BR" sz="2200" b="1" dirty="0"/>
              <a:t>, </a:t>
            </a:r>
            <a:r>
              <a:rPr lang="pt-BR" sz="2200" b="1" dirty="0" smtClean="0"/>
              <a:t>second.author@email.br</a:t>
            </a:r>
            <a:r>
              <a:rPr lang="pt-BR" sz="2200" b="1" dirty="0"/>
              <a:t>, third.author@email.br</a:t>
            </a:r>
          </a:p>
        </p:txBody>
      </p:sp>
      <p:sp>
        <p:nvSpPr>
          <p:cNvPr id="6" name="Lekerekített téglalap 9"/>
          <p:cNvSpPr/>
          <p:nvPr/>
        </p:nvSpPr>
        <p:spPr>
          <a:xfrm>
            <a:off x="1897856" y="5977599"/>
            <a:ext cx="7200900" cy="503237"/>
          </a:xfrm>
          <a:prstGeom prst="roundRect">
            <a:avLst>
              <a:gd name="adj" fmla="val 50000"/>
            </a:avLst>
          </a:prstGeom>
          <a:solidFill>
            <a:schemeClr val="accent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r>
              <a:rPr lang="pt-BR" sz="3200" b="1" dirty="0">
                <a:solidFill>
                  <a:schemeClr val="tx1"/>
                </a:solidFill>
              </a:rPr>
              <a:t>Resumo</a:t>
            </a:r>
            <a:endParaRPr lang="pt-BR" sz="8000" b="1" dirty="0">
              <a:solidFill>
                <a:schemeClr val="tx1"/>
              </a:solidFill>
            </a:endParaRPr>
          </a:p>
        </p:txBody>
      </p:sp>
      <p:sp>
        <p:nvSpPr>
          <p:cNvPr id="2053" name="Szövegdoboz 2"/>
          <p:cNvSpPr txBox="1">
            <a:spLocks noChangeArrowheads="1"/>
          </p:cNvSpPr>
          <p:nvPr/>
        </p:nvSpPr>
        <p:spPr bwMode="auto">
          <a:xfrm>
            <a:off x="396875" y="6769100"/>
            <a:ext cx="11772900" cy="2289176"/>
          </a:xfrm>
          <a:prstGeom prst="rect">
            <a:avLst/>
          </a:prstGeom>
          <a:noFill/>
          <a:ln w="9525">
            <a:noFill/>
            <a:miter lim="800000"/>
            <a:headEnd/>
            <a:tailEnd/>
          </a:ln>
        </p:spPr>
        <p:txBody>
          <a:bodyPr/>
          <a:lstStyle/>
          <a:p>
            <a:pPr algn="just">
              <a:spcAft>
                <a:spcPts val="1200"/>
              </a:spcAft>
            </a:pPr>
            <a:r>
              <a:rPr lang="pt-BR" sz="2400" dirty="0"/>
              <a:t>Este modelo de pôster é apenas uma sugestão aos autores, no intuito de </a:t>
            </a:r>
            <a:r>
              <a:rPr lang="pt-BR" sz="2400" dirty="0" smtClean="0"/>
              <a:t>auxiliar na construção das </a:t>
            </a:r>
            <a:r>
              <a:rPr lang="pt-BR" sz="2400" dirty="0"/>
              <a:t>apresentações. O</a:t>
            </a:r>
            <a:r>
              <a:rPr lang="pt-BR" sz="2400" dirty="0" smtClean="0"/>
              <a:t>s </a:t>
            </a:r>
            <a:r>
              <a:rPr lang="pt-BR" sz="2400" dirty="0"/>
              <a:t>autores são livres para </a:t>
            </a:r>
            <a:r>
              <a:rPr lang="pt-BR" sz="2400" dirty="0" smtClean="0"/>
              <a:t>optarem por </a:t>
            </a:r>
            <a:r>
              <a:rPr lang="pt-BR" sz="2400" dirty="0"/>
              <a:t>outros modelos. </a:t>
            </a:r>
            <a:r>
              <a:rPr lang="pt-BR" sz="2400" dirty="0" smtClean="0"/>
              <a:t>O </a:t>
            </a:r>
            <a:r>
              <a:rPr lang="pt-BR" sz="2400" dirty="0"/>
              <a:t>tamanho sugerido para o pôster é de 8</a:t>
            </a:r>
            <a:r>
              <a:rPr lang="pt-BR" sz="2400" dirty="0" smtClean="0"/>
              <a:t>0 </a:t>
            </a:r>
            <a:r>
              <a:rPr lang="pt-BR" sz="2400" dirty="0"/>
              <a:t>cm de largura por </a:t>
            </a:r>
            <a:r>
              <a:rPr lang="pt-BR" sz="2400" dirty="0" smtClean="0"/>
              <a:t>110 </a:t>
            </a:r>
            <a:r>
              <a:rPr lang="pt-BR" sz="2400" dirty="0"/>
              <a:t>cm de </a:t>
            </a:r>
            <a:r>
              <a:rPr lang="pt-BR" sz="2400" dirty="0" smtClean="0"/>
              <a:t>altura. </a:t>
            </a:r>
            <a:r>
              <a:rPr lang="pt-BR" sz="2400" dirty="0"/>
              <a:t>Note que para uma impressão de boa qualidade, suas figuras devem ter uma resolução de pelo menos 300dpi. </a:t>
            </a:r>
          </a:p>
        </p:txBody>
      </p:sp>
      <p:sp>
        <p:nvSpPr>
          <p:cNvPr id="8" name="Lekerekített téglalap 10"/>
          <p:cNvSpPr/>
          <p:nvPr/>
        </p:nvSpPr>
        <p:spPr>
          <a:xfrm>
            <a:off x="1897856" y="9261957"/>
            <a:ext cx="7200900" cy="503237"/>
          </a:xfrm>
          <a:prstGeom prst="roundRect">
            <a:avLst>
              <a:gd name="adj" fmla="val 50000"/>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r>
              <a:rPr lang="pt-BR" sz="3200" b="1" dirty="0" smtClean="0">
                <a:solidFill>
                  <a:schemeClr val="tx1"/>
                </a:solidFill>
              </a:rPr>
              <a:t>Introdução, justificativa, público alvo</a:t>
            </a:r>
            <a:endParaRPr lang="pt-BR" sz="8000" b="1" dirty="0">
              <a:solidFill>
                <a:schemeClr val="tx1"/>
              </a:solidFill>
            </a:endParaRPr>
          </a:p>
        </p:txBody>
      </p:sp>
      <p:sp>
        <p:nvSpPr>
          <p:cNvPr id="2055" name="Szövegdoboz 11"/>
          <p:cNvSpPr txBox="1">
            <a:spLocks noChangeArrowheads="1"/>
          </p:cNvSpPr>
          <p:nvPr/>
        </p:nvSpPr>
        <p:spPr bwMode="auto">
          <a:xfrm>
            <a:off x="392113" y="10218738"/>
            <a:ext cx="11772900" cy="4687887"/>
          </a:xfrm>
          <a:prstGeom prst="rect">
            <a:avLst/>
          </a:prstGeom>
          <a:noFill/>
          <a:ln w="9525">
            <a:noFill/>
            <a:miter lim="800000"/>
            <a:headEnd/>
            <a:tailEnd/>
          </a:ln>
        </p:spPr>
        <p:txBody>
          <a:bodyPr/>
          <a:lstStyle/>
          <a:p>
            <a:pPr algn="just">
              <a:spcAft>
                <a:spcPts val="1200"/>
              </a:spcAft>
            </a:pPr>
            <a:r>
              <a:rPr lang="pt-BR" sz="2400" dirty="0" smtClean="0"/>
              <a:t>O </a:t>
            </a:r>
            <a:r>
              <a:rPr lang="pt-BR" sz="2400" dirty="0"/>
              <a:t>título do pôster deve estar em </a:t>
            </a:r>
            <a:r>
              <a:rPr lang="pt-BR" sz="2400" dirty="0" err="1"/>
              <a:t>Calibri</a:t>
            </a:r>
            <a:r>
              <a:rPr lang="pt-BR" sz="2400" dirty="0"/>
              <a:t> tamanho 54, negrito, centralizado. Os nomes dos autores devem estar em </a:t>
            </a:r>
            <a:r>
              <a:rPr lang="pt-BR" sz="2400" dirty="0" err="1"/>
              <a:t>Calibri</a:t>
            </a:r>
            <a:r>
              <a:rPr lang="pt-BR" sz="2400" dirty="0"/>
              <a:t> 32, negrito, centralizado, preto. A afiliação e os endereços de e-mail devem ser em </a:t>
            </a:r>
            <a:r>
              <a:rPr lang="pt-BR" sz="2400" dirty="0" err="1"/>
              <a:t>Calibri</a:t>
            </a:r>
            <a:r>
              <a:rPr lang="pt-BR" sz="2400" dirty="0"/>
              <a:t> </a:t>
            </a:r>
            <a:r>
              <a:rPr lang="pt-BR" sz="2400" dirty="0" smtClean="0"/>
              <a:t>24, </a:t>
            </a:r>
            <a:r>
              <a:rPr lang="pt-BR" sz="2400" dirty="0"/>
              <a:t>negrito, centralizado. Os títulos de seção deve ser em </a:t>
            </a:r>
            <a:r>
              <a:rPr lang="pt-BR" sz="2400" dirty="0" err="1"/>
              <a:t>Calibri</a:t>
            </a:r>
            <a:r>
              <a:rPr lang="pt-BR" sz="2400" dirty="0"/>
              <a:t> 32, negrito, centralizado.</a:t>
            </a:r>
          </a:p>
          <a:p>
            <a:pPr algn="just">
              <a:spcAft>
                <a:spcPts val="1200"/>
              </a:spcAft>
            </a:pPr>
            <a:r>
              <a:rPr lang="pt-BR" sz="2400" dirty="0"/>
              <a:t>Todos os textos normais devem estar em </a:t>
            </a:r>
            <a:r>
              <a:rPr lang="pt-BR" sz="2400" dirty="0" err="1"/>
              <a:t>Calibri</a:t>
            </a:r>
            <a:r>
              <a:rPr lang="pt-BR" sz="2400" dirty="0"/>
              <a:t>  </a:t>
            </a:r>
            <a:r>
              <a:rPr lang="pt-BR" sz="2400" dirty="0" smtClean="0"/>
              <a:t>24, </a:t>
            </a:r>
            <a:r>
              <a:rPr lang="pt-BR" sz="2400" dirty="0"/>
              <a:t>normal, justificado, preto. Negritos e itálicos podem ser utilizados para dar ênfase a trechos importantes, mas devem ser usados com cuidado (parágrafos inteiros não devem estar enfatizados em negrito). </a:t>
            </a:r>
          </a:p>
          <a:p>
            <a:pPr algn="just">
              <a:spcAft>
                <a:spcPts val="1200"/>
              </a:spcAft>
            </a:pPr>
            <a:r>
              <a:rPr lang="pt-BR" sz="2400" dirty="0"/>
              <a:t>Legendas de figuras e tabelas devem estar em </a:t>
            </a:r>
            <a:r>
              <a:rPr lang="pt-BR" sz="2400" dirty="0" err="1"/>
              <a:t>Calibri</a:t>
            </a:r>
            <a:r>
              <a:rPr lang="pt-BR" sz="2400" dirty="0"/>
              <a:t> 18, negrito, centralizado abaixo da figura ou da tabela. </a:t>
            </a:r>
            <a:endParaRPr lang="pt-BR" sz="2400" dirty="0" smtClean="0"/>
          </a:p>
          <a:p>
            <a:pPr algn="just">
              <a:spcAft>
                <a:spcPts val="1200"/>
              </a:spcAft>
            </a:pPr>
            <a:r>
              <a:rPr lang="pt-BR" sz="2400" dirty="0"/>
              <a:t>Escreva seu texto aqui. Escreva seu texto aqui. Escreva seu texto aqui. Escreva seu texto aqui. Escreva seu texto aqui. Escreva seu texto aqui. Escreva seu texto </a:t>
            </a:r>
            <a:r>
              <a:rPr lang="pt-BR" sz="2400" dirty="0" smtClean="0"/>
              <a:t>aqui.</a:t>
            </a:r>
            <a:endParaRPr lang="pt-BR" sz="2400" dirty="0"/>
          </a:p>
        </p:txBody>
      </p:sp>
      <p:sp>
        <p:nvSpPr>
          <p:cNvPr id="10" name="Lekerekített téglalap 13"/>
          <p:cNvSpPr/>
          <p:nvPr/>
        </p:nvSpPr>
        <p:spPr>
          <a:xfrm>
            <a:off x="1897856" y="15196335"/>
            <a:ext cx="7200900" cy="503238"/>
          </a:xfrm>
          <a:prstGeom prst="roundRect">
            <a:avLst>
              <a:gd name="adj" fmla="val 50000"/>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r>
              <a:rPr lang="pt-BR" sz="3200" b="1" dirty="0" smtClean="0">
                <a:solidFill>
                  <a:schemeClr val="tx1"/>
                </a:solidFill>
              </a:rPr>
              <a:t>Objetivos</a:t>
            </a:r>
            <a:endParaRPr lang="pt-BR" sz="8000" b="1" dirty="0">
              <a:solidFill>
                <a:schemeClr val="tx1"/>
              </a:solidFill>
            </a:endParaRPr>
          </a:p>
        </p:txBody>
      </p:sp>
      <p:sp>
        <p:nvSpPr>
          <p:cNvPr id="2057" name="Szövegdoboz 14"/>
          <p:cNvSpPr txBox="1">
            <a:spLocks noChangeArrowheads="1"/>
          </p:cNvSpPr>
          <p:nvPr/>
        </p:nvSpPr>
        <p:spPr bwMode="auto">
          <a:xfrm>
            <a:off x="396875" y="16059150"/>
            <a:ext cx="11772900" cy="2879725"/>
          </a:xfrm>
          <a:prstGeom prst="rect">
            <a:avLst/>
          </a:prstGeom>
          <a:noFill/>
          <a:ln w="9525">
            <a:noFill/>
            <a:miter lim="800000"/>
            <a:headEnd/>
            <a:tailEnd/>
          </a:ln>
        </p:spPr>
        <p:txBody>
          <a:bodyPr/>
          <a:lstStyle/>
          <a:p>
            <a:pPr marL="0" lvl="1" indent="0" algn="just">
              <a:spcAft>
                <a:spcPts val="1200"/>
              </a:spcAft>
            </a:pPr>
            <a:r>
              <a:rPr lang="pt-BR" sz="2400" dirty="0"/>
              <a:t> Escreva seu texto aqui. Escreva seu texto aqui. Escreva seu texto aqui. Escreva seu texto aqui. Escreva seu texto aqui. Escreva seu texto aqui. Escreva seu texto aqui. Escreva seu texto aqui. Escreva seu texto aqui. Escreva seu texto aqui. Escreva seu texto aqui. </a:t>
            </a:r>
          </a:p>
          <a:p>
            <a:pPr marL="0" lvl="1" indent="0" algn="just">
              <a:spcAft>
                <a:spcPts val="1200"/>
              </a:spcAft>
            </a:pPr>
            <a:r>
              <a:rPr lang="pt-BR" sz="2400" dirty="0"/>
              <a:t>Escreva seu texto aqui. Escreva seu texto aqui. Escreva seu texto aqui. Escreva seu texto aqui. Escreva seu texto aqui. Escreva seu texto aqui. Escreva seu texto aqui. Escreva seu texto aqui. Escreva seu texto aqui. Escreva seu texto aqui. Escreva seu texto aqui. </a:t>
            </a:r>
          </a:p>
          <a:p>
            <a:pPr marL="0" lvl="1" indent="0" algn="just">
              <a:spcAft>
                <a:spcPts val="1200"/>
              </a:spcAft>
            </a:pPr>
            <a:endParaRPr lang="pt-BR" sz="2200" dirty="0"/>
          </a:p>
          <a:p>
            <a:pPr marL="0" lvl="1" indent="0" algn="just">
              <a:spcAft>
                <a:spcPts val="1200"/>
              </a:spcAft>
            </a:pPr>
            <a:endParaRPr lang="pt-BR" sz="2200" dirty="0"/>
          </a:p>
        </p:txBody>
      </p:sp>
      <p:sp>
        <p:nvSpPr>
          <p:cNvPr id="2059" name="Szövegdoboz 16"/>
          <p:cNvSpPr txBox="1">
            <a:spLocks noChangeArrowheads="1"/>
          </p:cNvSpPr>
          <p:nvPr/>
        </p:nvSpPr>
        <p:spPr bwMode="auto">
          <a:xfrm>
            <a:off x="6831526" y="18758255"/>
            <a:ext cx="5076825" cy="5221287"/>
          </a:xfrm>
          <a:prstGeom prst="rect">
            <a:avLst/>
          </a:prstGeom>
          <a:noFill/>
          <a:ln w="9525">
            <a:noFill/>
            <a:miter lim="800000"/>
            <a:headEnd/>
            <a:tailEnd/>
          </a:ln>
        </p:spPr>
        <p:txBody>
          <a:bodyPr/>
          <a:lstStyle/>
          <a:p>
            <a:pPr marL="0" lvl="1" indent="0" algn="just">
              <a:spcAft>
                <a:spcPts val="1200"/>
              </a:spcAft>
            </a:pPr>
            <a:r>
              <a:rPr lang="pt-BR" sz="2200" dirty="0"/>
              <a:t>Escreva seu texto aqui. Escreva seu texto aqui. Escreva seu texto aqui. Escreva seu texto aqui. Escreva seu texto aqui. Escreva seu texto aqui. Escreva seu texto aqui. Escreva seu texto aqui. Escreva seu texto aqui. Escreva seu texto aqui. Escreva seu texto aqui. </a:t>
            </a:r>
          </a:p>
          <a:p>
            <a:pPr marL="0" lvl="1" indent="0" algn="just">
              <a:spcAft>
                <a:spcPts val="1200"/>
              </a:spcAft>
            </a:pPr>
            <a:r>
              <a:rPr lang="pt-BR" sz="2200" dirty="0"/>
              <a:t>Escreva seu texto aqui. Escreva seu texto aqui. Escreva seu texto aqui. Escreva seu texto aqui. Escreva seu texto aqui. Escreva seu texto aqui. Escreva seu texto aqui. Escreva seu texto aqui. Escreva seu texto aqui. Escreva seu texto aqui. </a:t>
            </a:r>
            <a:endParaRPr lang="hu-HU" sz="2200" dirty="0"/>
          </a:p>
        </p:txBody>
      </p:sp>
      <p:sp>
        <p:nvSpPr>
          <p:cNvPr id="2060" name="Szövegdoboz 5"/>
          <p:cNvSpPr txBox="1">
            <a:spLocks noChangeArrowheads="1"/>
          </p:cNvSpPr>
          <p:nvPr/>
        </p:nvSpPr>
        <p:spPr bwMode="auto">
          <a:xfrm>
            <a:off x="576263" y="23044150"/>
            <a:ext cx="6491287" cy="504825"/>
          </a:xfrm>
          <a:prstGeom prst="rect">
            <a:avLst/>
          </a:prstGeom>
          <a:noFill/>
          <a:ln w="9525">
            <a:noFill/>
            <a:miter lim="800000"/>
            <a:headEnd/>
            <a:tailEnd/>
          </a:ln>
        </p:spPr>
        <p:txBody>
          <a:bodyPr/>
          <a:lstStyle/>
          <a:p>
            <a:pPr algn="ctr"/>
            <a:r>
              <a:rPr lang="pt-BR" sz="1800" b="1"/>
              <a:t>Fig. 1: Legenda da Figura em Calibri Negrito tamanho 18</a:t>
            </a:r>
          </a:p>
          <a:p>
            <a:pPr algn="ctr"/>
            <a:endParaRPr lang="hu-HU" sz="8200"/>
          </a:p>
        </p:txBody>
      </p:sp>
      <p:sp>
        <p:nvSpPr>
          <p:cNvPr id="15" name="Lekerekített téglalap 17"/>
          <p:cNvSpPr/>
          <p:nvPr/>
        </p:nvSpPr>
        <p:spPr>
          <a:xfrm>
            <a:off x="2165170" y="23878934"/>
            <a:ext cx="7200900" cy="504825"/>
          </a:xfrm>
          <a:prstGeom prst="roundRect">
            <a:avLst>
              <a:gd name="adj" fmla="val 50000"/>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r>
              <a:rPr lang="pt-BR" sz="3200" b="1" dirty="0" smtClean="0">
                <a:solidFill>
                  <a:schemeClr val="tx1"/>
                </a:solidFill>
              </a:rPr>
              <a:t>Encaminhamentos metodológicos</a:t>
            </a:r>
            <a:endParaRPr lang="pt-BR" sz="8000" b="1" dirty="0">
              <a:solidFill>
                <a:schemeClr val="tx1"/>
              </a:solidFill>
            </a:endParaRPr>
          </a:p>
        </p:txBody>
      </p:sp>
      <p:sp>
        <p:nvSpPr>
          <p:cNvPr id="2062" name="Szövegdoboz 18"/>
          <p:cNvSpPr txBox="1">
            <a:spLocks noChangeArrowheads="1"/>
          </p:cNvSpPr>
          <p:nvPr/>
        </p:nvSpPr>
        <p:spPr bwMode="auto">
          <a:xfrm>
            <a:off x="496887" y="24263600"/>
            <a:ext cx="11772900" cy="11961813"/>
          </a:xfrm>
          <a:prstGeom prst="rect">
            <a:avLst/>
          </a:prstGeom>
          <a:noFill/>
          <a:ln w="9525">
            <a:noFill/>
            <a:miter lim="800000"/>
            <a:headEnd/>
            <a:tailEnd/>
          </a:ln>
        </p:spPr>
        <p:txBody>
          <a:bodyPr/>
          <a:lstStyle/>
          <a:p>
            <a:pPr marL="0" lvl="1" indent="0" algn="just">
              <a:spcAft>
                <a:spcPts val="1200"/>
              </a:spcAft>
            </a:pPr>
            <a:endParaRPr lang="pt-BR" sz="2400" dirty="0"/>
          </a:p>
          <a:p>
            <a:pPr marL="0" lvl="1" indent="0" algn="just">
              <a:spcAft>
                <a:spcPts val="1200"/>
              </a:spcAft>
            </a:pPr>
            <a:r>
              <a:rPr lang="pt-BR" sz="2400" dirty="0" smtClean="0"/>
              <a:t>Escreva </a:t>
            </a:r>
            <a:r>
              <a:rPr lang="pt-BR" sz="2400" dirty="0"/>
              <a:t>seu texto aqui. Escreva seu texto aqui. Escreva seu texto aqui. Escreva seu texto aqui. Escreva seu texto aqui. Escreva seu texto aqui. Escreva seu texto aqui. Escreva seu texto aqui. </a:t>
            </a:r>
          </a:p>
          <a:p>
            <a:pPr marL="0" lvl="1" indent="0" algn="just">
              <a:spcAft>
                <a:spcPts val="1200"/>
              </a:spcAft>
            </a:pPr>
            <a:r>
              <a:rPr lang="pt-BR" sz="2400" dirty="0"/>
              <a:t>Escreva seu texto aqui. Escreva seu texto aqui. Escreva seu texto aqui. Escreva seu texto aqui. Escreva seu texto aqui. Escreva seu texto aqui. Escreva seu texto aqui. Escreva seu texto aqui. Escreva seu texto aqui. Escreva seu texto aqui. Escreva seu texto aqui. </a:t>
            </a:r>
            <a:r>
              <a:rPr lang="pt-BR" sz="2400" dirty="0" smtClean="0"/>
              <a:t> Escreva </a:t>
            </a:r>
            <a:r>
              <a:rPr lang="pt-BR" sz="2400" dirty="0"/>
              <a:t>seu texto aqui. </a:t>
            </a:r>
          </a:p>
          <a:p>
            <a:pPr marL="0" lvl="1" indent="0" algn="just">
              <a:spcAft>
                <a:spcPts val="1200"/>
              </a:spcAft>
            </a:pPr>
            <a:r>
              <a:rPr lang="pt-BR" sz="2400" dirty="0"/>
              <a:t>Escreva seu texto aqui. Escreva seu texto aqui. Escreva seu texto aqui. Escreva seu texto aqui. </a:t>
            </a:r>
            <a:endParaRPr lang="pt-BR"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200" dirty="0"/>
          </a:p>
          <a:p>
            <a:pPr algn="just">
              <a:spcAft>
                <a:spcPts val="1200"/>
              </a:spcAft>
            </a:pPr>
            <a:endParaRPr lang="hu-HU" sz="2400" dirty="0"/>
          </a:p>
          <a:p>
            <a:pPr marL="0" lvl="1" indent="0" algn="just">
              <a:spcAft>
                <a:spcPts val="1200"/>
              </a:spcAft>
            </a:pPr>
            <a:endParaRPr lang="pt-BR" sz="2400" dirty="0" smtClean="0"/>
          </a:p>
          <a:p>
            <a:pPr marL="0" lvl="1" indent="0" algn="just">
              <a:spcAft>
                <a:spcPts val="1200"/>
              </a:spcAft>
            </a:pPr>
            <a:endParaRPr lang="pt-BR" sz="2400" dirty="0"/>
          </a:p>
          <a:p>
            <a:pPr marL="0" lvl="1" indent="0" algn="just">
              <a:spcAft>
                <a:spcPts val="1200"/>
              </a:spcAft>
            </a:pPr>
            <a:r>
              <a:rPr lang="pt-BR" sz="2400" dirty="0" smtClean="0"/>
              <a:t>Escreva </a:t>
            </a:r>
            <a:r>
              <a:rPr lang="pt-BR" sz="2400" dirty="0"/>
              <a:t>seu texto aqui. Escreva seu texto aqui. Escreva seu texto aqui. Escreva seu texto aqui. Escreva seu texto aqui. </a:t>
            </a:r>
            <a:r>
              <a:rPr lang="pt-BR" sz="2400" dirty="0" smtClean="0"/>
              <a:t> Escreva </a:t>
            </a:r>
            <a:r>
              <a:rPr lang="pt-BR" sz="2400" dirty="0"/>
              <a:t>seu texto aqui. Escreva seu texto aqui. Escreva seu texto aqui</a:t>
            </a:r>
            <a:r>
              <a:rPr lang="pt-BR" sz="2400" dirty="0" smtClean="0"/>
              <a:t>.</a:t>
            </a:r>
            <a:endParaRPr lang="pt-BR" sz="2400" dirty="0"/>
          </a:p>
        </p:txBody>
      </p:sp>
      <p:sp>
        <p:nvSpPr>
          <p:cNvPr id="2064" name="Szövegdoboz 20"/>
          <p:cNvSpPr txBox="1">
            <a:spLocks noChangeArrowheads="1"/>
          </p:cNvSpPr>
          <p:nvPr/>
        </p:nvSpPr>
        <p:spPr bwMode="auto">
          <a:xfrm>
            <a:off x="1065397" y="32665006"/>
            <a:ext cx="5062538" cy="504825"/>
          </a:xfrm>
          <a:prstGeom prst="rect">
            <a:avLst/>
          </a:prstGeom>
          <a:noFill/>
          <a:ln w="9525">
            <a:noFill/>
            <a:miter lim="800000"/>
            <a:headEnd/>
            <a:tailEnd/>
          </a:ln>
        </p:spPr>
        <p:txBody>
          <a:bodyPr/>
          <a:lstStyle/>
          <a:p>
            <a:pPr algn="ctr"/>
            <a:r>
              <a:rPr lang="en-US" sz="1800" b="1" dirty="0"/>
              <a:t>Fig. </a:t>
            </a:r>
            <a:r>
              <a:rPr lang="hu-HU" sz="1800" b="1" dirty="0"/>
              <a:t>2</a:t>
            </a:r>
            <a:r>
              <a:rPr lang="en-US" sz="1800" b="1" dirty="0"/>
              <a:t>: </a:t>
            </a:r>
            <a:r>
              <a:rPr lang="pt-BR" sz="1800" b="1" dirty="0"/>
              <a:t>Legenda da Figure em </a:t>
            </a:r>
            <a:r>
              <a:rPr lang="pt-BR" sz="1800" b="1" dirty="0" err="1"/>
              <a:t>Calibri</a:t>
            </a:r>
            <a:r>
              <a:rPr lang="pt-BR" sz="1800" b="1" dirty="0"/>
              <a:t> 18 Negrito</a:t>
            </a:r>
          </a:p>
          <a:p>
            <a:pPr algn="ctr"/>
            <a:r>
              <a:rPr lang="pt-BR" sz="8200" dirty="0" smtClean="0"/>
              <a:t> </a:t>
            </a:r>
            <a:endParaRPr lang="hu-HU" sz="8200" dirty="0"/>
          </a:p>
        </p:txBody>
      </p:sp>
      <p:sp>
        <p:nvSpPr>
          <p:cNvPr id="2066" name="Szövegdoboz 22"/>
          <p:cNvSpPr txBox="1">
            <a:spLocks noChangeArrowheads="1"/>
          </p:cNvSpPr>
          <p:nvPr/>
        </p:nvSpPr>
        <p:spPr bwMode="auto">
          <a:xfrm>
            <a:off x="5717101" y="32665006"/>
            <a:ext cx="6191250" cy="504825"/>
          </a:xfrm>
          <a:prstGeom prst="rect">
            <a:avLst/>
          </a:prstGeom>
          <a:noFill/>
          <a:ln w="9525">
            <a:noFill/>
            <a:miter lim="800000"/>
            <a:headEnd/>
            <a:tailEnd/>
          </a:ln>
        </p:spPr>
        <p:txBody>
          <a:bodyPr/>
          <a:lstStyle/>
          <a:p>
            <a:pPr algn="ctr"/>
            <a:r>
              <a:rPr lang="en-US" sz="1800" b="1" dirty="0"/>
              <a:t>Fig. </a:t>
            </a:r>
            <a:r>
              <a:rPr lang="hu-HU" sz="1800" b="1" dirty="0"/>
              <a:t>3</a:t>
            </a:r>
            <a:r>
              <a:rPr lang="en-US" sz="1800" b="1" dirty="0"/>
              <a:t>: </a:t>
            </a:r>
            <a:r>
              <a:rPr lang="pt-BR" sz="1800" b="1" dirty="0"/>
              <a:t>Legenda da Figure em </a:t>
            </a:r>
            <a:r>
              <a:rPr lang="pt-BR" sz="1800" b="1" dirty="0" err="1"/>
              <a:t>Calibri</a:t>
            </a:r>
            <a:r>
              <a:rPr lang="pt-BR" sz="1800" b="1" dirty="0"/>
              <a:t> 18 Negrito</a:t>
            </a:r>
          </a:p>
        </p:txBody>
      </p:sp>
      <p:sp>
        <p:nvSpPr>
          <p:cNvPr id="21" name="Lekerekített téglalap 23"/>
          <p:cNvSpPr/>
          <p:nvPr/>
        </p:nvSpPr>
        <p:spPr>
          <a:xfrm>
            <a:off x="15563850" y="5934595"/>
            <a:ext cx="7200900" cy="503237"/>
          </a:xfrm>
          <a:prstGeom prst="roundRect">
            <a:avLst>
              <a:gd name="adj" fmla="val 50000"/>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r>
              <a:rPr lang="pt-BR" sz="3200" b="1" dirty="0" smtClean="0">
                <a:solidFill>
                  <a:schemeClr val="tx1"/>
                </a:solidFill>
              </a:rPr>
              <a:t>Resultados</a:t>
            </a:r>
            <a:endParaRPr lang="en-US" sz="8000" b="1" dirty="0">
              <a:solidFill>
                <a:schemeClr val="tx1"/>
              </a:solidFill>
            </a:endParaRPr>
          </a:p>
        </p:txBody>
      </p:sp>
      <p:sp>
        <p:nvSpPr>
          <p:cNvPr id="2068" name="Szövegdoboz 24"/>
          <p:cNvSpPr txBox="1">
            <a:spLocks noChangeArrowheads="1"/>
          </p:cNvSpPr>
          <p:nvPr/>
        </p:nvSpPr>
        <p:spPr bwMode="auto">
          <a:xfrm>
            <a:off x="13000037" y="6745292"/>
            <a:ext cx="11771313" cy="2501900"/>
          </a:xfrm>
          <a:prstGeom prst="rect">
            <a:avLst/>
          </a:prstGeom>
          <a:noFill/>
          <a:ln w="9525">
            <a:noFill/>
            <a:miter lim="800000"/>
            <a:headEnd/>
            <a:tailEnd/>
          </a:ln>
        </p:spPr>
        <p:txBody>
          <a:bodyPr/>
          <a:lstStyle/>
          <a:p>
            <a:pPr algn="just">
              <a:spcAft>
                <a:spcPts val="1200"/>
              </a:spcAft>
            </a:pPr>
            <a:r>
              <a:rPr lang="pt-BR" sz="2400"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a:p>
            <a:pPr algn="just">
              <a:spcAft>
                <a:spcPts val="1200"/>
              </a:spcAft>
            </a:pPr>
            <a:endParaRPr lang="en-US" sz="2400" dirty="0"/>
          </a:p>
        </p:txBody>
      </p:sp>
      <p:sp>
        <p:nvSpPr>
          <p:cNvPr id="2071" name="Szövegdoboz 27"/>
          <p:cNvSpPr txBox="1">
            <a:spLocks noChangeArrowheads="1"/>
          </p:cNvSpPr>
          <p:nvPr/>
        </p:nvSpPr>
        <p:spPr bwMode="auto">
          <a:xfrm>
            <a:off x="12835651" y="13679755"/>
            <a:ext cx="6491287" cy="503238"/>
          </a:xfrm>
          <a:prstGeom prst="rect">
            <a:avLst/>
          </a:prstGeom>
          <a:noFill/>
          <a:ln w="9525">
            <a:noFill/>
            <a:miter lim="800000"/>
            <a:headEnd/>
            <a:tailEnd/>
          </a:ln>
        </p:spPr>
        <p:txBody>
          <a:bodyPr/>
          <a:lstStyle/>
          <a:p>
            <a:pPr algn="ctr"/>
            <a:r>
              <a:rPr lang="en-US" sz="1800" b="1" dirty="0"/>
              <a:t>Fig. </a:t>
            </a:r>
            <a:r>
              <a:rPr lang="hu-HU" sz="1800" b="1" dirty="0"/>
              <a:t>5</a:t>
            </a:r>
            <a:r>
              <a:rPr lang="en-US" sz="1800" b="1" dirty="0"/>
              <a:t>: </a:t>
            </a:r>
            <a:r>
              <a:rPr lang="pt-BR" sz="1800" b="1" dirty="0"/>
              <a:t>Legenda da Figure em </a:t>
            </a:r>
            <a:r>
              <a:rPr lang="pt-BR" sz="1800" b="1" dirty="0" err="1"/>
              <a:t>Calibri</a:t>
            </a:r>
            <a:r>
              <a:rPr lang="pt-BR" sz="1800" b="1" dirty="0"/>
              <a:t> 18 Negrito</a:t>
            </a:r>
          </a:p>
        </p:txBody>
      </p:sp>
      <p:sp>
        <p:nvSpPr>
          <p:cNvPr id="2072" name="Szövegdoboz 28"/>
          <p:cNvSpPr txBox="1">
            <a:spLocks noChangeArrowheads="1"/>
          </p:cNvSpPr>
          <p:nvPr/>
        </p:nvSpPr>
        <p:spPr bwMode="auto">
          <a:xfrm>
            <a:off x="17718432" y="13701509"/>
            <a:ext cx="6489700" cy="504825"/>
          </a:xfrm>
          <a:prstGeom prst="rect">
            <a:avLst/>
          </a:prstGeom>
          <a:noFill/>
          <a:ln w="9525">
            <a:noFill/>
            <a:miter lim="800000"/>
            <a:headEnd/>
            <a:tailEnd/>
          </a:ln>
        </p:spPr>
        <p:txBody>
          <a:bodyPr/>
          <a:lstStyle/>
          <a:p>
            <a:pPr algn="ctr"/>
            <a:r>
              <a:rPr lang="en-US" sz="1800" b="1" dirty="0"/>
              <a:t>Fig. </a:t>
            </a:r>
            <a:r>
              <a:rPr lang="hu-HU" sz="1800" b="1" dirty="0"/>
              <a:t>6</a:t>
            </a:r>
            <a:r>
              <a:rPr lang="en-US" sz="1800" b="1" dirty="0"/>
              <a:t>: </a:t>
            </a:r>
            <a:r>
              <a:rPr lang="pt-BR" sz="1800" b="1" dirty="0"/>
              <a:t>Legenda da Figure em </a:t>
            </a:r>
            <a:r>
              <a:rPr lang="pt-BR" sz="1800" b="1" dirty="0" err="1"/>
              <a:t>Calibri</a:t>
            </a:r>
            <a:r>
              <a:rPr lang="pt-BR" sz="1800" b="1" dirty="0"/>
              <a:t> 18 Negrito</a:t>
            </a:r>
          </a:p>
        </p:txBody>
      </p:sp>
      <p:sp>
        <p:nvSpPr>
          <p:cNvPr id="2073" name="Szövegdoboz 29"/>
          <p:cNvSpPr txBox="1">
            <a:spLocks noChangeArrowheads="1"/>
          </p:cNvSpPr>
          <p:nvPr/>
        </p:nvSpPr>
        <p:spPr bwMode="auto">
          <a:xfrm>
            <a:off x="12998450" y="14378516"/>
            <a:ext cx="11592706" cy="1933575"/>
          </a:xfrm>
          <a:prstGeom prst="rect">
            <a:avLst/>
          </a:prstGeom>
          <a:noFill/>
          <a:ln w="9525">
            <a:noFill/>
            <a:miter lim="800000"/>
            <a:headEnd/>
            <a:tailEnd/>
          </a:ln>
        </p:spPr>
        <p:txBody>
          <a:bodyPr/>
          <a:lstStyle/>
          <a:p>
            <a:pPr algn="just">
              <a:spcAft>
                <a:spcPts val="1200"/>
              </a:spcAft>
            </a:pPr>
            <a:r>
              <a:rPr lang="pt-BR" sz="2200"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p:txBody>
      </p:sp>
      <p:sp>
        <p:nvSpPr>
          <p:cNvPr id="2074" name="Szövegdoboz 34"/>
          <p:cNvSpPr txBox="1">
            <a:spLocks noChangeArrowheads="1"/>
          </p:cNvSpPr>
          <p:nvPr/>
        </p:nvSpPr>
        <p:spPr bwMode="auto">
          <a:xfrm>
            <a:off x="13033375" y="22101175"/>
            <a:ext cx="11772900" cy="5546725"/>
          </a:xfrm>
          <a:prstGeom prst="rect">
            <a:avLst/>
          </a:prstGeom>
          <a:noFill/>
          <a:ln w="9525">
            <a:noFill/>
            <a:miter lim="800000"/>
            <a:headEnd/>
            <a:tailEnd/>
          </a:ln>
        </p:spPr>
        <p:txBody>
          <a:bodyPr/>
          <a:lstStyle/>
          <a:p>
            <a:pPr algn="just">
              <a:spcAft>
                <a:spcPts val="1200"/>
              </a:spcAft>
            </a:pPr>
            <a:r>
              <a:rPr lang="pt-BR" sz="2400"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a:p>
            <a:pPr algn="just">
              <a:spcAft>
                <a:spcPts val="1200"/>
              </a:spcAft>
            </a:pPr>
            <a:r>
              <a:rPr lang="pt-BR" sz="2400"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a:t>
            </a:r>
            <a:r>
              <a:rPr lang="pt-BR" sz="2400" dirty="0" smtClean="0"/>
              <a:t>Escreva seu texto </a:t>
            </a:r>
            <a:r>
              <a:rPr lang="pt-BR" sz="2400" dirty="0"/>
              <a:t>aqui. Escreva seu texto aqui. Escreva seu texto aqui. Escreva seu texto aqui. Escreva seu texto aqui. Escreva seu texto aqui. Escreva seu texto aqui. Escreva seu texto aqui. Escreva seu texto aqui.</a:t>
            </a:r>
          </a:p>
        </p:txBody>
      </p:sp>
      <p:sp>
        <p:nvSpPr>
          <p:cNvPr id="33" name="Lekerekített téglalap 35"/>
          <p:cNvSpPr/>
          <p:nvPr/>
        </p:nvSpPr>
        <p:spPr>
          <a:xfrm>
            <a:off x="15121805" y="27874995"/>
            <a:ext cx="7200900" cy="503237"/>
          </a:xfrm>
          <a:prstGeom prst="roundRect">
            <a:avLst>
              <a:gd name="adj" fmla="val 50000"/>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r>
              <a:rPr lang="pt-BR" sz="3200" b="1" dirty="0" smtClean="0">
                <a:solidFill>
                  <a:schemeClr val="tx1"/>
                </a:solidFill>
              </a:rPr>
              <a:t>Considerações</a:t>
            </a:r>
            <a:endParaRPr lang="pt-BR" sz="8000" b="1" dirty="0">
              <a:solidFill>
                <a:schemeClr val="tx1"/>
              </a:solidFill>
            </a:endParaRPr>
          </a:p>
        </p:txBody>
      </p:sp>
      <p:sp>
        <p:nvSpPr>
          <p:cNvPr id="2076" name="Szövegdoboz 38"/>
          <p:cNvSpPr txBox="1">
            <a:spLocks noChangeArrowheads="1"/>
          </p:cNvSpPr>
          <p:nvPr/>
        </p:nvSpPr>
        <p:spPr bwMode="auto">
          <a:xfrm>
            <a:off x="13033375" y="28724225"/>
            <a:ext cx="11557781" cy="5551488"/>
          </a:xfrm>
          <a:prstGeom prst="rect">
            <a:avLst/>
          </a:prstGeom>
          <a:noFill/>
          <a:ln w="9525">
            <a:noFill/>
            <a:miter lim="800000"/>
            <a:headEnd/>
            <a:tailEnd/>
          </a:ln>
        </p:spPr>
        <p:txBody>
          <a:bodyPr/>
          <a:lstStyle/>
          <a:p>
            <a:pPr algn="just">
              <a:spcAft>
                <a:spcPts val="1200"/>
              </a:spcAft>
            </a:pPr>
            <a:r>
              <a:rPr lang="pt-BR" sz="2200"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a:p>
            <a:pPr algn="just">
              <a:spcAft>
                <a:spcPts val="1200"/>
              </a:spcAft>
            </a:pPr>
            <a:r>
              <a:rPr lang="pt-BR" sz="2200"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a:p>
            <a:pPr algn="just">
              <a:spcAft>
                <a:spcPts val="1200"/>
              </a:spcAft>
            </a:pPr>
            <a:r>
              <a:rPr lang="pt-BR" sz="2200" dirty="0"/>
              <a:t>Escreva seu texto aqui. Escreva seu texto aqui. Escreva seu texto aqui. Escreva seu texto aqui. Escreva seu texto aqui. Escreva seu texto aqui. Escreva seu texto aqui. Escreva seu texto aqui</a:t>
            </a:r>
            <a:r>
              <a:rPr lang="pt-BR" sz="2200" dirty="0" smtClean="0"/>
              <a:t>.. </a:t>
            </a:r>
            <a:r>
              <a:rPr lang="pt-BR" sz="2200" dirty="0"/>
              <a:t>Escreva seu texto aqui. </a:t>
            </a:r>
          </a:p>
        </p:txBody>
      </p:sp>
      <p:sp>
        <p:nvSpPr>
          <p:cNvPr id="2077" name="Szövegdoboz 39"/>
          <p:cNvSpPr txBox="1">
            <a:spLocks noChangeArrowheads="1"/>
          </p:cNvSpPr>
          <p:nvPr/>
        </p:nvSpPr>
        <p:spPr bwMode="auto">
          <a:xfrm>
            <a:off x="1108385" y="35151407"/>
            <a:ext cx="12554867" cy="401261"/>
          </a:xfrm>
          <a:prstGeom prst="rect">
            <a:avLst/>
          </a:prstGeom>
          <a:noFill/>
          <a:ln w="9525">
            <a:noFill/>
            <a:miter lim="800000"/>
            <a:headEnd/>
            <a:tailEnd/>
          </a:ln>
        </p:spPr>
        <p:txBody>
          <a:bodyPr/>
          <a:lstStyle/>
          <a:p>
            <a:pPr algn="ctr"/>
            <a:r>
              <a:rPr lang="pt-BR" sz="2400" dirty="0" smtClean="0"/>
              <a:t>IV </a:t>
            </a:r>
            <a:r>
              <a:rPr lang="pt-BR" sz="2400" dirty="0" smtClean="0"/>
              <a:t>Workshop </a:t>
            </a:r>
            <a:r>
              <a:rPr lang="pt-BR" sz="2400" dirty="0"/>
              <a:t>de Educação Física Escolar da Rede Municipal de </a:t>
            </a:r>
            <a:r>
              <a:rPr lang="pt-BR" sz="2400" dirty="0" smtClean="0"/>
              <a:t>Curitiba – </a:t>
            </a:r>
            <a:r>
              <a:rPr lang="pt-BR" sz="2400" dirty="0" smtClean="0"/>
              <a:t>26</a:t>
            </a:r>
            <a:r>
              <a:rPr lang="pt-BR" sz="2400" dirty="0" smtClean="0"/>
              <a:t> </a:t>
            </a:r>
            <a:r>
              <a:rPr lang="pt-BR" sz="2400" dirty="0" smtClean="0"/>
              <a:t>de </a:t>
            </a:r>
            <a:r>
              <a:rPr lang="pt-BR" sz="2400" dirty="0" smtClean="0"/>
              <a:t>setembro de 2018</a:t>
            </a:r>
            <a:endParaRPr lang="pt-BR" sz="2400" dirty="0"/>
          </a:p>
        </p:txBody>
      </p:sp>
      <p:sp>
        <p:nvSpPr>
          <p:cNvPr id="2080" name="Szövegdoboz 27"/>
          <p:cNvSpPr txBox="1">
            <a:spLocks noChangeArrowheads="1"/>
          </p:cNvSpPr>
          <p:nvPr/>
        </p:nvSpPr>
        <p:spPr bwMode="auto">
          <a:xfrm>
            <a:off x="15065905" y="21310239"/>
            <a:ext cx="6491287" cy="503238"/>
          </a:xfrm>
          <a:prstGeom prst="rect">
            <a:avLst/>
          </a:prstGeom>
          <a:noFill/>
          <a:ln w="9525">
            <a:noFill/>
            <a:miter lim="800000"/>
            <a:headEnd/>
            <a:tailEnd/>
          </a:ln>
        </p:spPr>
        <p:txBody>
          <a:bodyPr/>
          <a:lstStyle/>
          <a:p>
            <a:pPr algn="ctr"/>
            <a:r>
              <a:rPr lang="en-US" sz="1800" b="1" dirty="0"/>
              <a:t>Fig. </a:t>
            </a:r>
            <a:r>
              <a:rPr lang="pt-BR" sz="1800" b="1" dirty="0"/>
              <a:t>7</a:t>
            </a:r>
            <a:r>
              <a:rPr lang="en-US" sz="1800" b="1" dirty="0" smtClean="0"/>
              <a:t>: </a:t>
            </a:r>
            <a:r>
              <a:rPr lang="pt-BR" sz="1800" b="1" dirty="0"/>
              <a:t>Legenda da Figure em </a:t>
            </a:r>
            <a:r>
              <a:rPr lang="pt-BR" sz="1800" b="1" dirty="0" err="1"/>
              <a:t>Calibri</a:t>
            </a:r>
            <a:r>
              <a:rPr lang="pt-BR" sz="1800" b="1" dirty="0"/>
              <a:t> 18 Negrito</a:t>
            </a:r>
          </a:p>
        </p:txBody>
      </p:sp>
      <p:sp>
        <p:nvSpPr>
          <p:cNvPr id="2" name="CaixaDeTexto 1"/>
          <p:cNvSpPr txBox="1"/>
          <p:nvPr/>
        </p:nvSpPr>
        <p:spPr>
          <a:xfrm>
            <a:off x="4449763" y="936354"/>
            <a:ext cx="15640049" cy="2215991"/>
          </a:xfrm>
          <a:prstGeom prst="rect">
            <a:avLst/>
          </a:prstGeom>
          <a:noFill/>
        </p:spPr>
        <p:txBody>
          <a:bodyPr wrap="square" rtlCol="0">
            <a:spAutoFit/>
          </a:bodyPr>
          <a:lstStyle/>
          <a:p>
            <a:pPr algn="ctr"/>
            <a:r>
              <a:rPr lang="pt-BR" smtClean="0"/>
              <a:t>IV </a:t>
            </a:r>
            <a:r>
              <a:rPr lang="pt-BR" dirty="0" smtClean="0"/>
              <a:t>Workshop de Educação Física Escolar </a:t>
            </a:r>
          </a:p>
          <a:p>
            <a:pPr algn="ctr"/>
            <a:r>
              <a:rPr lang="pt-BR" dirty="0" smtClean="0"/>
              <a:t>da Rede Municipal de Ensino de Curitiba</a:t>
            </a:r>
            <a:endParaRPr lang="pt-BR" dirty="0"/>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56" y="1741488"/>
            <a:ext cx="2410619" cy="2899486"/>
          </a:xfrm>
          <a:prstGeom prst="rect">
            <a:avLst/>
          </a:prstGeom>
        </p:spPr>
      </p:pic>
      <p:sp>
        <p:nvSpPr>
          <p:cNvPr id="5" name="CaixaDeTexto 4"/>
          <p:cNvSpPr txBox="1"/>
          <p:nvPr/>
        </p:nvSpPr>
        <p:spPr>
          <a:xfrm>
            <a:off x="20089812" y="1916113"/>
            <a:ext cx="3442253" cy="2215991"/>
          </a:xfrm>
          <a:prstGeom prst="rect">
            <a:avLst/>
          </a:prstGeom>
          <a:noFill/>
          <a:ln>
            <a:solidFill>
              <a:schemeClr val="tx1"/>
            </a:solidFill>
            <a:prstDash val="lgDashDot"/>
          </a:ln>
        </p:spPr>
        <p:txBody>
          <a:bodyPr wrap="square" rtlCol="0">
            <a:spAutoFit/>
          </a:bodyPr>
          <a:lstStyle/>
          <a:p>
            <a:pPr algn="ctr"/>
            <a:r>
              <a:rPr lang="pt-BR" dirty="0" smtClean="0"/>
              <a:t>Logo da escola</a:t>
            </a:r>
            <a:endParaRPr lang="pt-BR" dirty="0"/>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6306" y="34321210"/>
            <a:ext cx="2133600" cy="1274064"/>
          </a:xfrm>
          <a:prstGeom prst="rect">
            <a:avLst/>
          </a:prstGeom>
        </p:spPr>
      </p:pic>
      <p:sp>
        <p:nvSpPr>
          <p:cNvPr id="11" name="CaixaDeTexto 10"/>
          <p:cNvSpPr txBox="1"/>
          <p:nvPr/>
        </p:nvSpPr>
        <p:spPr>
          <a:xfrm>
            <a:off x="15081610" y="34440442"/>
            <a:ext cx="6264696" cy="1200329"/>
          </a:xfrm>
          <a:prstGeom prst="rect">
            <a:avLst/>
          </a:prstGeom>
          <a:noFill/>
        </p:spPr>
        <p:txBody>
          <a:bodyPr wrap="square" rtlCol="0">
            <a:spAutoFit/>
          </a:bodyPr>
          <a:lstStyle/>
          <a:p>
            <a:r>
              <a:rPr lang="pt-BR" sz="2400" dirty="0" smtClean="0"/>
              <a:t>Apoio: Departamento </a:t>
            </a:r>
            <a:r>
              <a:rPr lang="pt-BR" sz="2400" dirty="0"/>
              <a:t>de Educação </a:t>
            </a:r>
            <a:r>
              <a:rPr lang="pt-BR" sz="2400" dirty="0" smtClean="0"/>
              <a:t>Física - UFPR</a:t>
            </a:r>
            <a:r>
              <a:rPr lang="pt-BR" sz="2400" dirty="0"/>
              <a:t/>
            </a:r>
            <a:br>
              <a:rPr lang="pt-BR" sz="2400" dirty="0"/>
            </a:br>
            <a:r>
              <a:rPr lang="pt-BR" sz="2400" dirty="0"/>
              <a:t>Rua Coração de Maria, 92 - BR 116 km 95</a:t>
            </a:r>
            <a:br>
              <a:rPr lang="pt-BR" sz="2400" dirty="0"/>
            </a:br>
            <a:r>
              <a:rPr lang="pt-BR" sz="2400" dirty="0"/>
              <a:t>Jardim Botânico Curitiba - Paraná</a:t>
            </a:r>
          </a:p>
        </p:txBody>
      </p:sp>
      <p:pic>
        <p:nvPicPr>
          <p:cNvPr id="13" name="Image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6931" y="9247181"/>
            <a:ext cx="4960007" cy="4456438"/>
          </a:xfrm>
          <a:prstGeom prst="rect">
            <a:avLst/>
          </a:prstGeom>
        </p:spPr>
      </p:pic>
      <p:pic>
        <p:nvPicPr>
          <p:cNvPr id="14" name="Image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60547" y="9292689"/>
            <a:ext cx="4371518" cy="4371518"/>
          </a:xfrm>
          <a:prstGeom prst="rect">
            <a:avLst/>
          </a:prstGeom>
        </p:spPr>
      </p:pic>
      <p:pic>
        <p:nvPicPr>
          <p:cNvPr id="20" name="Image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4658" y="28012415"/>
            <a:ext cx="4624017" cy="4624017"/>
          </a:xfrm>
          <a:prstGeom prst="rect">
            <a:avLst/>
          </a:prstGeom>
        </p:spPr>
      </p:pic>
      <p:pic>
        <p:nvPicPr>
          <p:cNvPr id="22" name="Imagem 21"/>
          <p:cNvPicPr>
            <a:picLocks noChangeAspect="1"/>
          </p:cNvPicPr>
          <p:nvPr/>
        </p:nvPicPr>
        <p:blipFill rotWithShape="1">
          <a:blip r:embed="rId8">
            <a:extLst>
              <a:ext uri="{28A0092B-C50C-407E-A947-70E740481C1C}">
                <a14:useLocalDpi xmlns:a14="http://schemas.microsoft.com/office/drawing/2010/main" val="0"/>
              </a:ext>
            </a:extLst>
          </a:blip>
          <a:srcRect t="13746" r="-5221" b="7077"/>
          <a:stretch/>
        </p:blipFill>
        <p:spPr>
          <a:xfrm>
            <a:off x="6517175" y="28012415"/>
            <a:ext cx="4788256" cy="4607535"/>
          </a:xfrm>
          <a:prstGeom prst="rect">
            <a:avLst/>
          </a:prstGeom>
        </p:spPr>
      </p:pic>
      <p:pic>
        <p:nvPicPr>
          <p:cNvPr id="23" name="Imagem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332" y="18784773"/>
            <a:ext cx="5516770" cy="4136043"/>
          </a:xfrm>
          <a:prstGeom prst="rect">
            <a:avLst/>
          </a:prstGeom>
        </p:spPr>
      </p:pic>
      <p:grpSp>
        <p:nvGrpSpPr>
          <p:cNvPr id="12" name="Grupo 11"/>
          <p:cNvGrpSpPr/>
          <p:nvPr/>
        </p:nvGrpSpPr>
        <p:grpSpPr>
          <a:xfrm>
            <a:off x="13484884" y="16633051"/>
            <a:ext cx="10421947" cy="4627283"/>
            <a:chOff x="13484884" y="16633051"/>
            <a:chExt cx="10421947" cy="4627283"/>
          </a:xfrm>
        </p:grpSpPr>
        <p:pic>
          <p:nvPicPr>
            <p:cNvPr id="16" name="Imagem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84884" y="16633051"/>
              <a:ext cx="4805323" cy="4627283"/>
            </a:xfrm>
            <a:prstGeom prst="rect">
              <a:avLst/>
            </a:prstGeom>
          </p:spPr>
        </p:pic>
        <p:pic>
          <p:nvPicPr>
            <p:cNvPr id="24" name="Imagem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87652" y="16734924"/>
              <a:ext cx="3319179" cy="4425572"/>
            </a:xfrm>
            <a:prstGeom prst="rect">
              <a:avLst/>
            </a:prstGeom>
          </p:spPr>
        </p:pic>
        <p:pic>
          <p:nvPicPr>
            <p:cNvPr id="25" name="Imagem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197594" y="16734924"/>
              <a:ext cx="3229341" cy="4423539"/>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rgbClr val="FFFFFF"/>
          </a:solidFill>
          <a:prstDash val="sysDash"/>
        </a:ln>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1467</Words>
  <Application>Microsoft Office PowerPoint</Application>
  <PresentationFormat>Personalizar</PresentationFormat>
  <Paragraphs>54</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Glauber</dc:creator>
  <cp:lastModifiedBy>Vanessa Marfut de Assis</cp:lastModifiedBy>
  <cp:revision>26</cp:revision>
  <dcterms:created xsi:type="dcterms:W3CDTF">2011-08-10T18:22:05Z</dcterms:created>
  <dcterms:modified xsi:type="dcterms:W3CDTF">2018-08-14T11:54:30Z</dcterms:modified>
</cp:coreProperties>
</file>