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12192000" cy="6858000"/>
  <p:notesSz cx="10021888" cy="68881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7952" autoAdjust="0"/>
  </p:normalViewPr>
  <p:slideViewPr>
    <p:cSldViewPr snapToGrid="0">
      <p:cViewPr>
        <p:scale>
          <a:sx n="50" d="100"/>
          <a:sy n="50" d="100"/>
        </p:scale>
        <p:origin x="-151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6751" y="0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E129470-B1FB-466F-96DD-63E7C4A41D68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559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6751" y="6542559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A606094-B917-4490-865A-0359FA356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02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6751" y="0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498652C-2344-4E1C-AE6F-1E8963446B91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581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2189" y="3271877"/>
            <a:ext cx="8017510" cy="3099674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559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6751" y="6542559"/>
            <a:ext cx="4342818" cy="344409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9FFE8B7-C0F9-4BEF-B75B-0537E08EE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9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>
              <a:defRPr/>
            </a:pPr>
            <a:fld id="{7F5C92DC-F8E9-4BCD-9F2F-30E5C5B6E423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55AB8B5-A10E-4FA4-A453-DF671D090B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EEF13-A468-4BF7-AB5D-3624EC055DDC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846A-65A6-4C05-A983-4F1D6D4B4D1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730A4-721A-42B0-B169-F0361FAA68F9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FA65-16EA-44D3-91E2-2B98411AD42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40A8417-2209-448A-8CCE-7B7CB9065FC1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479664-84F4-4DC9-9593-51B46987B7DE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>
              <a:defRPr/>
            </a:pPr>
            <a:fld id="{E71B5AB8-AB8A-432A-85EE-2403785BAB75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8EC4A98-7129-45C6-A39F-AC39746242B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8486F-046F-4772-A346-82C8AEC20C16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668-23EA-4543-8E8D-91A17CC5EC8B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0471-C907-4E32-9ECA-A62B08F1C6ED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D4FB-20D8-4859-8D5E-7B14255483D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42E25D2-F9D1-4F12-8F0E-301157D392FF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E6237E-1479-426C-AF26-34AA08273DED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77AB9-38F6-4519-AE9B-B0F96CA29D49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5A09-C5E6-4D42-A0F4-2D83D9DFE7A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FA4989A-9F6E-416D-92B8-C0D95732B4CC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2DE214-58AF-44F0-AE1D-19C64EBF2D0E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C233BCF-B2B0-4A3C-9534-1A693A9D0ED6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71D2BF-6770-46BA-9B8D-B2547AC99863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3F13E2-344E-42CB-A888-159A65F03AD5}" type="datetimeFigureOut">
              <a:rPr lang="pt-BR" smtClean="0"/>
              <a:pPr>
                <a:defRPr/>
              </a:pPr>
              <a:t>17/10/2019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76C29B-DCF4-41FF-B34A-F98449BCA01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Entrevista dos estudantes com seus familiares</a:t>
            </a:r>
            <a:br>
              <a:rPr lang="pt-BR" smtClean="0"/>
            </a:br>
            <a:r>
              <a:rPr lang="pt-BR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971550" y="1580972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questões foram elaboradas pelos estudantes em sala de aula. Onde levaram para que os pais respondessem . </a:t>
            </a:r>
          </a:p>
          <a:p>
            <a:r>
              <a:rPr lang="pt-BR" dirty="0"/>
              <a:t>	Alguns </a:t>
            </a:r>
            <a:r>
              <a:rPr lang="pt-BR" dirty="0" smtClean="0"/>
              <a:t>estudantes, </a:t>
            </a:r>
            <a:r>
              <a:rPr lang="pt-BR" dirty="0"/>
              <a:t>as famílias concordaram em tirar uma foto para postar </a:t>
            </a:r>
            <a:r>
              <a:rPr lang="pt-BR" dirty="0" smtClean="0"/>
              <a:t> </a:t>
            </a:r>
            <a:r>
              <a:rPr lang="pt-BR" dirty="0"/>
              <a:t>realizando a entrevista.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238250" y="2787640"/>
            <a:ext cx="9105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lvl="0"/>
            <a:r>
              <a:rPr lang="pt-BR" dirty="0" smtClean="0"/>
              <a:t>1- O </a:t>
            </a:r>
            <a:r>
              <a:rPr lang="pt-BR" dirty="0"/>
              <a:t>você acha de ficar no celular por muito tempo? Faz mal para a saúde?</a:t>
            </a:r>
          </a:p>
          <a:p>
            <a:pPr lvl="0"/>
            <a:r>
              <a:rPr lang="pt-BR" dirty="0" smtClean="0"/>
              <a:t>2- O </a:t>
            </a:r>
            <a:r>
              <a:rPr lang="pt-BR" dirty="0"/>
              <a:t>que você acha , com a mobilização da turma do 3º ano A  , referente ao uso abusivo do celular?</a:t>
            </a:r>
          </a:p>
          <a:p>
            <a:pPr lvl="0"/>
            <a:r>
              <a:rPr lang="pt-BR" dirty="0" smtClean="0"/>
              <a:t>3- Como </a:t>
            </a:r>
            <a:r>
              <a:rPr lang="pt-BR" dirty="0"/>
              <a:t>você se sente , com o uso abusivo do celular?</a:t>
            </a:r>
          </a:p>
          <a:p>
            <a:pPr lvl="0"/>
            <a:r>
              <a:rPr lang="pt-BR" dirty="0" smtClean="0"/>
              <a:t>4-Qual </a:t>
            </a:r>
            <a:r>
              <a:rPr lang="pt-BR" dirty="0"/>
              <a:t>o tempo que você fica usando o celular durante um dia?</a:t>
            </a:r>
          </a:p>
          <a:p>
            <a:pPr lvl="0"/>
            <a:r>
              <a:rPr lang="pt-BR" dirty="0"/>
              <a:t>5</a:t>
            </a:r>
            <a:r>
              <a:rPr lang="pt-BR" dirty="0" smtClean="0"/>
              <a:t>- Você </a:t>
            </a:r>
            <a:r>
              <a:rPr lang="pt-BR" dirty="0"/>
              <a:t>deixa de praticar exercícios físicos e uma boa noite de sono para ficar usando o celular?</a:t>
            </a:r>
          </a:p>
          <a:p>
            <a:pPr lvl="0"/>
            <a:r>
              <a:rPr lang="pt-BR" dirty="0"/>
              <a:t>6</a:t>
            </a:r>
            <a:r>
              <a:rPr lang="pt-BR" dirty="0" smtClean="0"/>
              <a:t>- Qual </a:t>
            </a:r>
            <a:r>
              <a:rPr lang="pt-BR" dirty="0"/>
              <a:t>sua contribuição para melhor uso do celular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9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276350"/>
            <a:ext cx="9105900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2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manuele\Downloads\IMG_20191010_1934415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752">
            <a:off x="1047750" y="751522"/>
            <a:ext cx="2362200" cy="314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:\Users\Emanuele\Desktop\0cb13b95-4c29-4cfa-b5c1-e7cf0ee87b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95" y="799465"/>
            <a:ext cx="2999105" cy="224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Emanuele\Desktop\247573cd-7b56-41c6-99cd-0ff2d326a9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704907"/>
            <a:ext cx="2424747" cy="24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manuele\Desktop\a7325259-5ea4-4fc0-b89c-137599a45a4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3153092"/>
            <a:ext cx="1892300" cy="336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Emanuele\Downloads\WhatsApp Image 2019-10-14 at 18.41.37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257">
            <a:off x="7924800" y="1047750"/>
            <a:ext cx="299656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manuele\Desktop\9425a5bb-ccad-4699-aacf-2469c12817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7" y="846773"/>
            <a:ext cx="2359025" cy="314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:\Users\Emanuele\Desktop\c3d6ee99-215a-4c70-8be0-d12645b33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05" y="919797"/>
            <a:ext cx="2038985" cy="299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Emanuele\Desktop\be912e6b-7674-4455-ae77-3c1e84b56f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6" y="575944"/>
            <a:ext cx="2075180" cy="36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manuele\Desktop\a628a6e6-8ca8-4f10-9693-78acc02a5cd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932">
            <a:off x="4195186" y="3662903"/>
            <a:ext cx="2057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Emanuele\Desktop\216e1245-9b65-45e9-81f2-dc548f96c8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86">
            <a:off x="7713981" y="3476847"/>
            <a:ext cx="2000250" cy="31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Emanuele\Desktop\6d833cb0-4517-4228-bc3c-18ae9fa8fb6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0" y="4667250"/>
            <a:ext cx="325056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2012</TotalTime>
  <Words>115</Words>
  <Application>Microsoft Office PowerPoint</Application>
  <PresentationFormat>Personalizar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Balcão Envidraçado</vt:lpstr>
      <vt:lpstr>      Entrevista dos estudantes com seus familiares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Pedagogas, encaminhamos nesta apresentação uma sugestão de tópicos indispensáveis na apresentação da escola.</dc:title>
  <dc:creator>Karina Lucia de Freitas</dc:creator>
  <cp:lastModifiedBy>Emanuele</cp:lastModifiedBy>
  <cp:revision>247</cp:revision>
  <cp:lastPrinted>2019-09-27T00:09:56Z</cp:lastPrinted>
  <dcterms:created xsi:type="dcterms:W3CDTF">2015-09-22T13:58:32Z</dcterms:created>
  <dcterms:modified xsi:type="dcterms:W3CDTF">2019-10-17T18:21:53Z</dcterms:modified>
</cp:coreProperties>
</file>