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57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98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91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74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63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42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09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02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5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92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35E5-0E4F-4745-9F02-5F4970CED18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1399-480A-400D-8C67-8FEF4981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2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478971"/>
            <a:ext cx="8069001" cy="551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13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Giselia dos Santos de Melo Goncalves</dc:creator>
  <cp:lastModifiedBy>Giselia dos Santos de Melo Goncalves</cp:lastModifiedBy>
  <cp:revision>1</cp:revision>
  <dcterms:created xsi:type="dcterms:W3CDTF">2022-03-24T18:39:20Z</dcterms:created>
  <dcterms:modified xsi:type="dcterms:W3CDTF">2022-03-24T18:43:36Z</dcterms:modified>
</cp:coreProperties>
</file>