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6858000" cx="12192000"/>
  <p:notesSz cx="6858000" cy="9144000"/>
  <p:embeddedFontLst>
    <p:embeddedFont>
      <p:font typeface="Geo"/>
      <p:regular r:id="rId12"/>
      <p:italic r:id="rId13"/>
    </p:embeddedFont>
    <p:embeddedFont>
      <p:font typeface="Jost"/>
      <p:regular r:id="rId14"/>
      <p:bold r:id="rId15"/>
      <p:italic r:id="rId16"/>
      <p:boldItalic r:id="rId17"/>
    </p:embeddedFont>
    <p:embeddedFont>
      <p:font typeface="Quattrocento Sans"/>
      <p:regular r:id="rId18"/>
      <p:bold r:id="rId19"/>
      <p:italic r:id="rId20"/>
      <p:boldItalic r:id="rId21"/>
    </p:embeddedFont>
    <p:embeddedFont>
      <p:font typeface="Century Gothic"/>
      <p:regular r:id="rId22"/>
      <p:bold r:id="rId23"/>
      <p:italic r:id="rId24"/>
      <p:boldItalic r:id="rId25"/>
    </p:embeddedFont>
    <p:embeddedFont>
      <p:font typeface="Open Sans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345">
          <p15:clr>
            <a:srgbClr val="747775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30" roundtripDataSignature="AMtx7mhd9xi686O+kc8Rvl25r62t8UXmO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345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QuattrocentoSans-italic.fntdata"/><Relationship Id="rId22" Type="http://schemas.openxmlformats.org/officeDocument/2006/relationships/font" Target="fonts/CenturyGothic-regular.fntdata"/><Relationship Id="rId21" Type="http://schemas.openxmlformats.org/officeDocument/2006/relationships/font" Target="fonts/QuattrocentoSans-boldItalic.fntdata"/><Relationship Id="rId24" Type="http://schemas.openxmlformats.org/officeDocument/2006/relationships/font" Target="fonts/CenturyGothic-italic.fntdata"/><Relationship Id="rId23" Type="http://schemas.openxmlformats.org/officeDocument/2006/relationships/font" Target="fonts/CenturyGothic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OpenSans-regular.fntdata"/><Relationship Id="rId25" Type="http://schemas.openxmlformats.org/officeDocument/2006/relationships/font" Target="fonts/CenturyGothic-boldItalic.fntdata"/><Relationship Id="rId28" Type="http://schemas.openxmlformats.org/officeDocument/2006/relationships/font" Target="fonts/OpenSans-italic.fntdata"/><Relationship Id="rId27" Type="http://schemas.openxmlformats.org/officeDocument/2006/relationships/font" Target="fonts/OpenSans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OpenSans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customschemas.google.com/relationships/presentationmetadata" Target="meta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Geo-italic.fntdata"/><Relationship Id="rId12" Type="http://schemas.openxmlformats.org/officeDocument/2006/relationships/font" Target="fonts/Geo-regular.fntdata"/><Relationship Id="rId15" Type="http://schemas.openxmlformats.org/officeDocument/2006/relationships/font" Target="fonts/Jost-bold.fntdata"/><Relationship Id="rId14" Type="http://schemas.openxmlformats.org/officeDocument/2006/relationships/font" Target="fonts/Jost-regular.fntdata"/><Relationship Id="rId17" Type="http://schemas.openxmlformats.org/officeDocument/2006/relationships/font" Target="fonts/Jost-boldItalic.fntdata"/><Relationship Id="rId16" Type="http://schemas.openxmlformats.org/officeDocument/2006/relationships/font" Target="fonts/Jost-italic.fntdata"/><Relationship Id="rId19" Type="http://schemas.openxmlformats.org/officeDocument/2006/relationships/font" Target="fonts/QuattrocentoSans-bold.fntdata"/><Relationship Id="rId18" Type="http://schemas.openxmlformats.org/officeDocument/2006/relationships/font" Target="fonts/QuattrocentoSans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2" name="Google Shape;82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0" name="Google Shape;90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" name="Google Shape;9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/>
              <a:t>Referências: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/>
              <a:t>https://redeglobo.globo.com/rpc/Responsabilidade-Social/noticia/campanha-do-agasalho-2023-arrecada-roupas-calcados-e-cobertores-no-parana-saiba-onde-doar.ghtml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" name="Google Shape;111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/>
              <a:t>Referências: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/>
              <a:t>https://www.hipercultura.com/dragoes-origem-e-mitologia/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/>
              <a:t>https://www.nationalgeographicbrasil.com/animais/dragao-de-komodo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/>
              <a:t>Referências: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/>
              <a:t>https://www.ecodebate.com.br/2013/09/02/alimentar-se-bem-custa-caro-dependendo-das-escolhas-comer-bem-pode-ser-barato-diz-nutricionista/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" name="Google Shape;138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/>
              <a:t>Referências: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/>
              <a:t>http://www.seguindoocoelhobrancoo.com.br/2022/06/resenha-turma-da-monica-jovem-amizade-e.html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/>
              <a:t>https://nanossaestante.com.br/2022/07/turma-da-monica-jovem-amizade-e-tudo-resenha-literaria/#:~:text=Turma%20da%20M%C3%B4nica%20Jovem%20%E2%80%93%20Amizade,Recomendo!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9" name="Google Shape;19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7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7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9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9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" name="Google Shape;35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30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30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1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1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31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31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31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5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5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6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2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gif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15.png"/><Relationship Id="rId5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Relationship Id="rId4" Type="http://schemas.openxmlformats.org/officeDocument/2006/relationships/image" Target="../media/image8.png"/><Relationship Id="rId5" Type="http://schemas.openxmlformats.org/officeDocument/2006/relationships/image" Target="../media/image3.png"/><Relationship Id="rId6" Type="http://schemas.openxmlformats.org/officeDocument/2006/relationships/image" Target="../media/image15.png"/><Relationship Id="rId7" Type="http://schemas.openxmlformats.org/officeDocument/2006/relationships/image" Target="../media/image9.png"/><Relationship Id="rId8" Type="http://schemas.openxmlformats.org/officeDocument/2006/relationships/image" Target="../media/image10.gif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nationalgeographicbrasil.com/fotografo/joel-sartore" TargetMode="External"/><Relationship Id="rId4" Type="http://schemas.openxmlformats.org/officeDocument/2006/relationships/image" Target="../media/image14.png"/><Relationship Id="rId5" Type="http://schemas.openxmlformats.org/officeDocument/2006/relationships/image" Target="../media/image3.png"/><Relationship Id="rId6" Type="http://schemas.openxmlformats.org/officeDocument/2006/relationships/image" Target="../media/image15.png"/><Relationship Id="rId7" Type="http://schemas.openxmlformats.org/officeDocument/2006/relationships/image" Target="../media/image9.png"/><Relationship Id="rId8" Type="http://schemas.openxmlformats.org/officeDocument/2006/relationships/image" Target="../media/image10.gif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4.png"/><Relationship Id="rId5" Type="http://schemas.openxmlformats.org/officeDocument/2006/relationships/image" Target="../media/image3.png"/><Relationship Id="rId6" Type="http://schemas.openxmlformats.org/officeDocument/2006/relationships/image" Target="../media/image15.png"/><Relationship Id="rId7" Type="http://schemas.openxmlformats.org/officeDocument/2006/relationships/image" Target="../media/image9.png"/><Relationship Id="rId8" Type="http://schemas.openxmlformats.org/officeDocument/2006/relationships/image" Target="../media/image10.gif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15.png"/><Relationship Id="rId5" Type="http://schemas.openxmlformats.org/officeDocument/2006/relationships/image" Target="../media/image9.png"/><Relationship Id="rId6" Type="http://schemas.openxmlformats.org/officeDocument/2006/relationships/image" Target="../media/image10.gi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"/>
          <p:cNvSpPr txBox="1"/>
          <p:nvPr/>
        </p:nvSpPr>
        <p:spPr>
          <a:xfrm>
            <a:off x="1961965" y="736847"/>
            <a:ext cx="8602462" cy="9676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" name="Google Shape;8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6633" y="1490365"/>
            <a:ext cx="3143250" cy="24003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2"/>
          <p:cNvSpPr txBox="1"/>
          <p:nvPr/>
        </p:nvSpPr>
        <p:spPr>
          <a:xfrm>
            <a:off x="2547891" y="1982450"/>
            <a:ext cx="9081856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8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Hora do desafio</a:t>
            </a:r>
            <a:endParaRPr/>
          </a:p>
        </p:txBody>
      </p:sp>
      <p:sp>
        <p:nvSpPr>
          <p:cNvPr id="87" name="Google Shape;87;p2"/>
          <p:cNvSpPr txBox="1"/>
          <p:nvPr/>
        </p:nvSpPr>
        <p:spPr>
          <a:xfrm>
            <a:off x="1722268" y="4032681"/>
            <a:ext cx="908185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5400" u="none" cap="none" strike="noStrike">
                <a:solidFill>
                  <a:srgbClr val="0099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Comparando textos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6988" y="3368485"/>
            <a:ext cx="3449168" cy="1709159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3" name="Google Shape;93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54467" y="3386535"/>
            <a:ext cx="3449168" cy="1673058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4" name="Google Shape;94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37534" y="3361827"/>
            <a:ext cx="3767478" cy="1658291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5" name="Google Shape;95;p3"/>
          <p:cNvSpPr txBox="1"/>
          <p:nvPr/>
        </p:nvSpPr>
        <p:spPr>
          <a:xfrm>
            <a:off x="1049044" y="1367160"/>
            <a:ext cx="10093911" cy="14178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Dois textos serão apresentados. Compare as informações conforme o enunciado e responda executando movimentos com o corpo, assim  como nos ícones abaixo: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5887" y="694063"/>
            <a:ext cx="3834286" cy="5307290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id="101" name="Google Shape;101;p4"/>
          <p:cNvPicPr preferRelativeResize="0"/>
          <p:nvPr/>
        </p:nvPicPr>
        <p:blipFill rotWithShape="1">
          <a:blip r:embed="rId4">
            <a:alphaModFix/>
          </a:blip>
          <a:srcRect b="14699" l="25801" r="27044" t="41283"/>
          <a:stretch/>
        </p:blipFill>
        <p:spPr>
          <a:xfrm>
            <a:off x="4558886" y="540830"/>
            <a:ext cx="7028762" cy="3690651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102" name="Google Shape;102;p4"/>
          <p:cNvSpPr/>
          <p:nvPr/>
        </p:nvSpPr>
        <p:spPr>
          <a:xfrm>
            <a:off x="629271" y="694063"/>
            <a:ext cx="583894" cy="616944"/>
          </a:xfrm>
          <a:prstGeom prst="roundRect">
            <a:avLst>
              <a:gd fmla="val 16667" name="adj"/>
            </a:avLst>
          </a:prstGeom>
          <a:solidFill>
            <a:srgbClr val="FF66FF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103" name="Google Shape;103;p4"/>
          <p:cNvSpPr/>
          <p:nvPr/>
        </p:nvSpPr>
        <p:spPr>
          <a:xfrm>
            <a:off x="10844270" y="694063"/>
            <a:ext cx="583894" cy="616944"/>
          </a:xfrm>
          <a:prstGeom prst="roundRect">
            <a:avLst>
              <a:gd fmla="val 16667" name="adj"/>
            </a:avLst>
          </a:prstGeom>
          <a:solidFill>
            <a:srgbClr val="FF66FF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pic>
        <p:nvPicPr>
          <p:cNvPr id="104" name="Google Shape;104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58886" y="5149282"/>
            <a:ext cx="1939368" cy="961011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5" name="Google Shape;105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54812" y="5149281"/>
            <a:ext cx="1981217" cy="961012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6" name="Google Shape;106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392587" y="5149282"/>
            <a:ext cx="2195061" cy="966177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7" name="Google Shape;107;p4"/>
          <p:cNvSpPr txBox="1"/>
          <p:nvPr/>
        </p:nvSpPr>
        <p:spPr>
          <a:xfrm>
            <a:off x="4439990" y="4477096"/>
            <a:ext cx="7502293" cy="4462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3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-Divulga o nome dos organizadores da campanha:</a:t>
            </a:r>
            <a:endParaRPr/>
          </a:p>
        </p:txBody>
      </p:sp>
      <p:pic>
        <p:nvPicPr>
          <p:cNvPr id="108" name="Google Shape;108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256030" y="4703034"/>
            <a:ext cx="1896070" cy="18960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1"/>
          <p:cNvSpPr txBox="1"/>
          <p:nvPr/>
        </p:nvSpPr>
        <p:spPr>
          <a:xfrm>
            <a:off x="640814" y="560000"/>
            <a:ext cx="5278916" cy="5027017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Dragões na mitologia chinesa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 dragões na China são vistos de forma positiva, divina, como símbolo de poder, sabedoria, proteção e sorte. Eles são responsáveis também pelo clima, controlando as chuvas. Normalmente são representados como uma serpente gigante, mas com características de diversos outros bichos. De acordo com a mitologia chinesa, o dragão foi um dos animais que criou o mundo e por isso esse animal é bem presente na cultura do país, encontrado em diversos monumentos, prédios e bandeiras.</a:t>
            </a:r>
            <a:endParaRPr/>
          </a:p>
        </p:txBody>
      </p:sp>
      <p:sp>
        <p:nvSpPr>
          <p:cNvPr id="114" name="Google Shape;114;p11"/>
          <p:cNvSpPr txBox="1"/>
          <p:nvPr/>
        </p:nvSpPr>
        <p:spPr>
          <a:xfrm>
            <a:off x="6156595" y="560000"/>
            <a:ext cx="5390919" cy="4688463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Geo"/>
              <a:ea typeface="Geo"/>
              <a:cs typeface="Geo"/>
              <a:sym typeface="Ge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800" u="none" cap="none" strike="noStrike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Dragão-de-komodo fotografado no zoológico de Houston, no Texas, Estados Unidos.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800" u="none" cap="none" strike="noStrike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FOTO DE </a:t>
            </a:r>
            <a:r>
              <a:rPr b="1" i="0" lang="pt-BR" sz="800" u="sng" cap="none" strike="noStrike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JOËL SARTORE</a:t>
            </a:r>
            <a:r>
              <a:rPr b="0" i="0" lang="pt-BR" sz="800" u="none" cap="none" strike="noStrike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 NATIONAL GEOGRAPHIC PHOTO ARK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que é um dragão-de-komodo?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Alcançando até três metros de comprimento e pesando mais de 130 quilos, os dragões-de-komodo são os lagartos mais pesados da Terra. Têm cabeças longas e achatadas, com focinhos arredondados, escamas na pele, pernas arqueadas e caudas enormes e musculosas.</a:t>
            </a:r>
            <a:endParaRPr/>
          </a:p>
        </p:txBody>
      </p:sp>
      <p:pic>
        <p:nvPicPr>
          <p:cNvPr id="115" name="Google Shape;115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40473" y="686243"/>
            <a:ext cx="1630499" cy="1259397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1"/>
          <p:cNvSpPr/>
          <p:nvPr/>
        </p:nvSpPr>
        <p:spPr>
          <a:xfrm>
            <a:off x="4726236" y="289637"/>
            <a:ext cx="583894" cy="616944"/>
          </a:xfrm>
          <a:prstGeom prst="roundRect">
            <a:avLst>
              <a:gd fmla="val 16667" name="adj"/>
            </a:avLst>
          </a:prstGeom>
          <a:solidFill>
            <a:srgbClr val="FF66FF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117" name="Google Shape;117;p11"/>
          <p:cNvSpPr/>
          <p:nvPr/>
        </p:nvSpPr>
        <p:spPr>
          <a:xfrm>
            <a:off x="10517437" y="289637"/>
            <a:ext cx="583894" cy="616944"/>
          </a:xfrm>
          <a:prstGeom prst="roundRect">
            <a:avLst>
              <a:gd fmla="val 16667" name="adj"/>
            </a:avLst>
          </a:prstGeom>
          <a:solidFill>
            <a:srgbClr val="FF66FF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118" name="Google Shape;118;p11"/>
          <p:cNvSpPr txBox="1"/>
          <p:nvPr/>
        </p:nvSpPr>
        <p:spPr>
          <a:xfrm>
            <a:off x="489164" y="5634242"/>
            <a:ext cx="5140455" cy="4462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3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-Descreve animais imaginários:</a:t>
            </a:r>
            <a:endParaRPr/>
          </a:p>
        </p:txBody>
      </p:sp>
      <p:pic>
        <p:nvPicPr>
          <p:cNvPr id="119" name="Google Shape;119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10130" y="5743220"/>
            <a:ext cx="1551973" cy="769046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0" name="Google Shape;120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47741" y="5743219"/>
            <a:ext cx="1585463" cy="769047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1" name="Google Shape;121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218842" y="5746650"/>
            <a:ext cx="1756590" cy="77318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2" name="Google Shape;122;p1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873386" y="5305013"/>
            <a:ext cx="1595968" cy="1595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8346" y="749958"/>
            <a:ext cx="4731797" cy="5159604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128" name="Google Shape;128;p12"/>
          <p:cNvSpPr txBox="1"/>
          <p:nvPr/>
        </p:nvSpPr>
        <p:spPr>
          <a:xfrm>
            <a:off x="5674813" y="4875445"/>
            <a:ext cx="5871812" cy="80021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3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-Mostra a preocupação com a alimentação dos estudantes:</a:t>
            </a:r>
            <a:endParaRPr/>
          </a:p>
        </p:txBody>
      </p:sp>
      <p:pic>
        <p:nvPicPr>
          <p:cNvPr id="129" name="Google Shape;129;p12"/>
          <p:cNvPicPr preferRelativeResize="0"/>
          <p:nvPr/>
        </p:nvPicPr>
        <p:blipFill rotWithShape="1">
          <a:blip r:embed="rId4">
            <a:alphaModFix/>
          </a:blip>
          <a:srcRect b="21926" l="25843" r="27258" t="16076"/>
          <a:stretch/>
        </p:blipFill>
        <p:spPr>
          <a:xfrm>
            <a:off x="5828871" y="491421"/>
            <a:ext cx="5717754" cy="4251700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id="130" name="Google Shape;130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85971" y="5843559"/>
            <a:ext cx="1551973" cy="769046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31" name="Google Shape;131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864113" y="5843558"/>
            <a:ext cx="1585463" cy="769047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32" name="Google Shape;132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775745" y="5843801"/>
            <a:ext cx="1756590" cy="77318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3" name="Google Shape;133;p12"/>
          <p:cNvSpPr/>
          <p:nvPr/>
        </p:nvSpPr>
        <p:spPr>
          <a:xfrm>
            <a:off x="11152742" y="749958"/>
            <a:ext cx="583894" cy="616944"/>
          </a:xfrm>
          <a:prstGeom prst="roundRect">
            <a:avLst>
              <a:gd fmla="val 16667" name="adj"/>
            </a:avLst>
          </a:prstGeom>
          <a:solidFill>
            <a:srgbClr val="FF66FF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134" name="Google Shape;134;p12"/>
          <p:cNvSpPr/>
          <p:nvPr/>
        </p:nvSpPr>
        <p:spPr>
          <a:xfrm>
            <a:off x="157938" y="827719"/>
            <a:ext cx="583894" cy="616944"/>
          </a:xfrm>
          <a:prstGeom prst="roundRect">
            <a:avLst>
              <a:gd fmla="val 16667" name="adj"/>
            </a:avLst>
          </a:prstGeom>
          <a:solidFill>
            <a:srgbClr val="FF66FF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pic>
        <p:nvPicPr>
          <p:cNvPr id="135" name="Google Shape;135;p1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374215" y="5430097"/>
            <a:ext cx="1595968" cy="1595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3"/>
          <p:cNvSpPr txBox="1"/>
          <p:nvPr/>
        </p:nvSpPr>
        <p:spPr>
          <a:xfrm>
            <a:off x="826264" y="886333"/>
            <a:ext cx="4850176" cy="4044633"/>
          </a:xfrm>
          <a:prstGeom prst="rect">
            <a:avLst/>
          </a:prstGeom>
          <a:solidFill>
            <a:srgbClr val="F2F2F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400" u="none" cap="none" strike="noStrike">
                <a:solidFill>
                  <a:srgbClr val="00B050"/>
                </a:solidFill>
                <a:latin typeface="Jost"/>
                <a:ea typeface="Jost"/>
                <a:cs typeface="Jost"/>
                <a:sym typeface="Jost"/>
              </a:rPr>
              <a:t>RESENHA: TURMA DA MÔNICA JOVEM - AMIZADE É TUDO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400" u="none" cap="none" strike="noStrike">
                <a:solidFill>
                  <a:srgbClr val="00B050"/>
                </a:solidFill>
                <a:latin typeface="Jost"/>
                <a:ea typeface="Jost"/>
                <a:cs typeface="Jost"/>
                <a:sym typeface="Jost"/>
              </a:rPr>
              <a:t>[...]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Essa é uma leitura muito rápida de fazer, é possível ler em um único dia e o melhor de tudo é que o leitor pode começar por qualquer um dos volumes sem problema, pois não afetará as demais histórias. 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 editora como sempre manteve o padrão dos volumes anteriores, as histórias são bem atuais e com certeza agradarão os antigos e novos leitores. 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Gostei muito desse livro, aos poucos o leitor vai vendo o crescimento dos personagens a cada história que passa e sente-se cada vez mais envolvido com a turminha. Estou ansiosa para o próximo volume.</a:t>
            </a:r>
            <a:endParaRPr b="1" i="0" sz="1400" u="none" cap="none" strike="noStrike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41" name="Google Shape;141;p13"/>
          <p:cNvSpPr txBox="1"/>
          <p:nvPr/>
        </p:nvSpPr>
        <p:spPr>
          <a:xfrm>
            <a:off x="6599104" y="886333"/>
            <a:ext cx="5094382" cy="2960682"/>
          </a:xfrm>
          <a:prstGeom prst="rect">
            <a:avLst/>
          </a:prstGeom>
          <a:solidFill>
            <a:srgbClr val="F2F2F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Turma da Mônica Jovem: Amizade é tudo [Resenha Literária]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[...]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Turma da Mônica Jovem – Amizade</a:t>
            </a:r>
            <a:r>
              <a:rPr b="0" i="0" lang="pt-BR" sz="1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 </a:t>
            </a:r>
            <a:r>
              <a:rPr b="1" i="0" lang="pt-BR" sz="1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é Tudo</a:t>
            </a:r>
            <a:r>
              <a:rPr b="0" i="0" lang="pt-BR" sz="1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 é um ótimo volume, com enredos bem interessantes, valorizando outros personagens que não sejam os principais, embora eles estejam bem presentes. Agradam também, as ilustrações ao longo do livro. Recomendo!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[...]</a:t>
            </a:r>
            <a:endParaRPr b="0" i="0" sz="14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2" name="Google Shape;142;p13"/>
          <p:cNvSpPr/>
          <p:nvPr/>
        </p:nvSpPr>
        <p:spPr>
          <a:xfrm>
            <a:off x="206567" y="1147208"/>
            <a:ext cx="583894" cy="616944"/>
          </a:xfrm>
          <a:prstGeom prst="roundRect">
            <a:avLst>
              <a:gd fmla="val 16667" name="adj"/>
            </a:avLst>
          </a:prstGeom>
          <a:solidFill>
            <a:srgbClr val="FF66FF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143" name="Google Shape;143;p13"/>
          <p:cNvSpPr/>
          <p:nvPr/>
        </p:nvSpPr>
        <p:spPr>
          <a:xfrm>
            <a:off x="5996849" y="1147208"/>
            <a:ext cx="583894" cy="616944"/>
          </a:xfrm>
          <a:prstGeom prst="roundRect">
            <a:avLst>
              <a:gd fmla="val 16667" name="adj"/>
            </a:avLst>
          </a:prstGeom>
          <a:solidFill>
            <a:srgbClr val="FF66FF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144" name="Google Shape;144;p13"/>
          <p:cNvSpPr txBox="1"/>
          <p:nvPr/>
        </p:nvSpPr>
        <p:spPr>
          <a:xfrm>
            <a:off x="378996" y="5093849"/>
            <a:ext cx="8390432" cy="4462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3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-Apresenta opinião positiva em relação ao material lido.</a:t>
            </a:r>
            <a:endParaRPr/>
          </a:p>
        </p:txBody>
      </p:sp>
      <p:pic>
        <p:nvPicPr>
          <p:cNvPr id="145" name="Google Shape;14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27888" y="5793277"/>
            <a:ext cx="1551973" cy="769046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6" name="Google Shape;146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07018" y="5793276"/>
            <a:ext cx="1585463" cy="769047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7" name="Google Shape;147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90164" y="5789143"/>
            <a:ext cx="1756590" cy="77318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8" name="Google Shape;148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968459" y="5377749"/>
            <a:ext cx="1595968" cy="1595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2023-03-16T17:44:53Z</dcterms:created>
  <dc:creator>Haudrey Fernanda Bronner Foltran Cordeiro</dc:creator>
</cp:coreProperties>
</file>